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lay"/>
      <p:regular r:id="rId13"/>
      <p:bold r:id="rId14"/>
    </p:embeddedFont>
    <p:embeddedFont>
      <p:font typeface="Lexend ExtraBold"/>
      <p:bold r:id="rId15"/>
    </p:embeddedFont>
    <p:embeddedFont>
      <p:font typeface="Lexend SemiBold"/>
      <p:regular r:id="rId16"/>
      <p:bold r:id="rId17"/>
    </p:embeddedFont>
    <p:embeddedFont>
      <p:font typeface="Caveat"/>
      <p:regular r:id="rId18"/>
      <p:bold r:id="rId19"/>
    </p:embeddedFont>
    <p:embeddedFont>
      <p:font typeface="Lexend Medium"/>
      <p:regular r:id="rId20"/>
      <p:bold r:id="rId21"/>
    </p:embeddedFont>
    <p:embeddedFont>
      <p:font typeface="Lexen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ih6RLyC0OYFBEyqUkBdgiwiuSR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Medium-regular.fntdata"/><Relationship Id="rId11" Type="http://schemas.openxmlformats.org/officeDocument/2006/relationships/slide" Target="slides/slide7.xml"/><Relationship Id="rId22" Type="http://schemas.openxmlformats.org/officeDocument/2006/relationships/font" Target="fonts/Lexend-regular.fntdata"/><Relationship Id="rId10" Type="http://schemas.openxmlformats.org/officeDocument/2006/relationships/slide" Target="slides/slide6.xml"/><Relationship Id="rId21" Type="http://schemas.openxmlformats.org/officeDocument/2006/relationships/font" Target="fonts/LexendMedium-bold.fntdata"/><Relationship Id="rId13" Type="http://schemas.openxmlformats.org/officeDocument/2006/relationships/font" Target="fonts/Play-regular.fntdata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Lexen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exendExtraBold-bold.fntdata"/><Relationship Id="rId14" Type="http://schemas.openxmlformats.org/officeDocument/2006/relationships/font" Target="fonts/Play-bold.fntdata"/><Relationship Id="rId17" Type="http://schemas.openxmlformats.org/officeDocument/2006/relationships/font" Target="fonts/LexendSemiBold-bold.fntdata"/><Relationship Id="rId16" Type="http://schemas.openxmlformats.org/officeDocument/2006/relationships/font" Target="fonts/LexendSemiBold-regular.fntdata"/><Relationship Id="rId5" Type="http://schemas.openxmlformats.org/officeDocument/2006/relationships/slide" Target="slides/slide1.xml"/><Relationship Id="rId19" Type="http://schemas.openxmlformats.org/officeDocument/2006/relationships/font" Target="fonts/Caveat-bold.fntdata"/><Relationship Id="rId6" Type="http://schemas.openxmlformats.org/officeDocument/2006/relationships/slide" Target="slides/slide2.xml"/><Relationship Id="rId18" Type="http://schemas.openxmlformats.org/officeDocument/2006/relationships/font" Target="fonts/Cave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1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11" Type="http://schemas.openxmlformats.org/officeDocument/2006/relationships/image" Target="../media/image8.png"/><Relationship Id="rId10" Type="http://schemas.openxmlformats.org/officeDocument/2006/relationships/image" Target="../media/image13.png"/><Relationship Id="rId9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Relationship Id="rId7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10" Type="http://schemas.openxmlformats.org/officeDocument/2006/relationships/image" Target="../media/image23.png"/><Relationship Id="rId9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26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375C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779375" y="2552400"/>
            <a:ext cx="5145900" cy="175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581"/>
              <a:buFont typeface="Play"/>
              <a:buNone/>
            </a:pPr>
            <a:r>
              <a:rPr b="1" lang="en-GB" sz="4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EventR: Team Logistics Made Simple</a:t>
            </a:r>
            <a:endParaRPr b="1" sz="4300">
              <a:solidFill>
                <a:srgbClr val="F1C23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" name="Google Shape;89;p1"/>
          <p:cNvSpPr/>
          <p:nvPr/>
        </p:nvSpPr>
        <p:spPr>
          <a:xfrm rot="10800000">
            <a:off x="11769000" y="6134900"/>
            <a:ext cx="423000" cy="4296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1826600" y="6156475"/>
            <a:ext cx="3654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1</a:t>
            </a:r>
            <a:endParaRPr b="0" i="0" sz="1400" u="none" cap="none" strike="noStrike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7695904" y="2078741"/>
            <a:ext cx="2304915" cy="2700510"/>
            <a:chOff x="8440213" y="4897125"/>
            <a:chExt cx="966300" cy="1145400"/>
          </a:xfrm>
        </p:grpSpPr>
        <p:sp>
          <p:nvSpPr>
            <p:cNvPr id="92" name="Google Shape;92;p1"/>
            <p:cNvSpPr/>
            <p:nvPr/>
          </p:nvSpPr>
          <p:spPr>
            <a:xfrm>
              <a:off x="8440213" y="4897125"/>
              <a:ext cx="966300" cy="1145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" name="Google Shape;9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13500" y="4993175"/>
              <a:ext cx="819723" cy="9532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6843200" y="-9825"/>
            <a:ext cx="5348700" cy="6867900"/>
          </a:xfrm>
          <a:prstGeom prst="rect">
            <a:avLst/>
          </a:prstGeom>
          <a:solidFill>
            <a:srgbClr val="A43A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 txBox="1"/>
          <p:nvPr>
            <p:ph type="title"/>
          </p:nvPr>
        </p:nvSpPr>
        <p:spPr>
          <a:xfrm>
            <a:off x="9225275" y="149000"/>
            <a:ext cx="2795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Goals</a:t>
            </a:r>
            <a:r>
              <a:rPr b="1"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" name="Google Shape;100;p11"/>
          <p:cNvSpPr txBox="1"/>
          <p:nvPr>
            <p:ph idx="1" type="body"/>
          </p:nvPr>
        </p:nvSpPr>
        <p:spPr>
          <a:xfrm>
            <a:off x="1387875" y="479775"/>
            <a:ext cx="36690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100">
                <a:latin typeface="Lexend Medium"/>
                <a:ea typeface="Lexend Medium"/>
                <a:cs typeface="Lexend Medium"/>
                <a:sym typeface="Lexend Medium"/>
              </a:rPr>
              <a:t>Being an app that can be used for a family holiday, to a Fortune 500 AGM</a:t>
            </a:r>
            <a:endParaRPr sz="2100"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0900" y="3492500"/>
            <a:ext cx="2382849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 txBox="1"/>
          <p:nvPr/>
        </p:nvSpPr>
        <p:spPr>
          <a:xfrm>
            <a:off x="1387875" y="3069338"/>
            <a:ext cx="340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Build a much better web management interface</a:t>
            </a:r>
            <a:endParaRPr b="0" i="0" sz="2100" u="none" cap="none" strike="noStrike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03" name="Google Shape;103;p11"/>
          <p:cNvSpPr txBox="1"/>
          <p:nvPr/>
        </p:nvSpPr>
        <p:spPr>
          <a:xfrm>
            <a:off x="2299413" y="4486988"/>
            <a:ext cx="30000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Web scale design for millions of users</a:t>
            </a:r>
            <a:endParaRPr b="0" i="0" sz="2100" u="none" cap="none" strike="noStrike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04" name="Google Shape;104;p11"/>
          <p:cNvSpPr txBox="1"/>
          <p:nvPr/>
        </p:nvSpPr>
        <p:spPr>
          <a:xfrm>
            <a:off x="1387875" y="5687413"/>
            <a:ext cx="27537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Launched Jan 2024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 txBox="1"/>
          <p:nvPr/>
        </p:nvSpPr>
        <p:spPr>
          <a:xfrm>
            <a:off x="2299413" y="1814300"/>
            <a:ext cx="30000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GB" sz="2100" u="none" cap="none" strike="noStrike"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rPr>
              <a:t>Allow us to deliver it more easily</a:t>
            </a:r>
            <a:endParaRPr b="0" i="0" sz="2100" u="none" cap="none" strike="noStrike">
              <a:solidFill>
                <a:schemeClr val="dk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06" name="Google Shape;10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75" y="595725"/>
            <a:ext cx="766481" cy="7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75" y="3101750"/>
            <a:ext cx="766481" cy="7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75" y="5541925"/>
            <a:ext cx="766481" cy="7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3875" y="1814300"/>
            <a:ext cx="766481" cy="7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3875" y="4487000"/>
            <a:ext cx="766481" cy="7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1"/>
          <p:cNvSpPr/>
          <p:nvPr/>
        </p:nvSpPr>
        <p:spPr>
          <a:xfrm rot="10800000">
            <a:off x="11769000" y="6134900"/>
            <a:ext cx="423000" cy="4296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1"/>
          <p:cNvSpPr txBox="1"/>
          <p:nvPr/>
        </p:nvSpPr>
        <p:spPr>
          <a:xfrm>
            <a:off x="11826600" y="6156475"/>
            <a:ext cx="423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2</a:t>
            </a:r>
            <a:endParaRPr b="0" i="0" sz="1400" u="none" cap="none" strike="noStrike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grpSp>
        <p:nvGrpSpPr>
          <p:cNvPr id="113" name="Google Shape;113;p11"/>
          <p:cNvGrpSpPr/>
          <p:nvPr/>
        </p:nvGrpSpPr>
        <p:grpSpPr>
          <a:xfrm>
            <a:off x="7020070" y="5816594"/>
            <a:ext cx="751500" cy="880500"/>
            <a:chOff x="318245" y="5684019"/>
            <a:chExt cx="751500" cy="880500"/>
          </a:xfrm>
        </p:grpSpPr>
        <p:sp>
          <p:nvSpPr>
            <p:cNvPr id="114" name="Google Shape;114;p11"/>
            <p:cNvSpPr/>
            <p:nvPr/>
          </p:nvSpPr>
          <p:spPr>
            <a:xfrm>
              <a:off x="318245" y="5684019"/>
              <a:ext cx="751500" cy="880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5241" y="5757852"/>
              <a:ext cx="637500" cy="732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-9825"/>
            <a:ext cx="12211800" cy="1325700"/>
          </a:xfrm>
          <a:prstGeom prst="rect">
            <a:avLst/>
          </a:prstGeom>
          <a:solidFill>
            <a:srgbClr val="F3C7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2"/>
          <p:cNvSpPr txBox="1"/>
          <p:nvPr>
            <p:ph type="title"/>
          </p:nvPr>
        </p:nvSpPr>
        <p:spPr>
          <a:xfrm>
            <a:off x="228600" y="0"/>
            <a:ext cx="4907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>
                <a:solidFill>
                  <a:srgbClr val="10375C"/>
                </a:solidFill>
                <a:latin typeface="Lexend Medium"/>
                <a:ea typeface="Lexend Medium"/>
                <a:cs typeface="Lexend Medium"/>
                <a:sym typeface="Lexend Medium"/>
              </a:rPr>
              <a:t>What does it do?</a:t>
            </a:r>
            <a:endParaRPr>
              <a:solidFill>
                <a:srgbClr val="10375C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pic>
        <p:nvPicPr>
          <p:cNvPr id="122" name="Google Shape;1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2925" y="2792675"/>
            <a:ext cx="4012551" cy="3180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2"/>
          <p:cNvSpPr txBox="1"/>
          <p:nvPr/>
        </p:nvSpPr>
        <p:spPr>
          <a:xfrm>
            <a:off x="8031475" y="3774500"/>
            <a:ext cx="2294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Dynamic group chats</a:t>
            </a:r>
            <a:endParaRPr b="0" i="0" sz="2000" u="none" cap="none" strike="noStrike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for each activity</a:t>
            </a:r>
            <a:endParaRPr b="0" i="0" sz="2000" u="none" cap="none" strike="noStrike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124" name="Google Shape;124;p12"/>
          <p:cNvSpPr txBox="1"/>
          <p:nvPr/>
        </p:nvSpPr>
        <p:spPr>
          <a:xfrm>
            <a:off x="7216475" y="2715000"/>
            <a:ext cx="220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Visual planning</a:t>
            </a:r>
            <a:endParaRPr b="0" i="0" sz="2000" u="none" cap="none" strike="noStrike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125" name="Google Shape;125;p12"/>
          <p:cNvSpPr txBox="1"/>
          <p:nvPr/>
        </p:nvSpPr>
        <p:spPr>
          <a:xfrm>
            <a:off x="4955800" y="2237650"/>
            <a:ext cx="190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Fully offline</a:t>
            </a:r>
            <a:endParaRPr b="0" i="0" sz="2000" u="none" cap="none" strike="noStrike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126" name="Google Shape;126;p12"/>
          <p:cNvSpPr txBox="1"/>
          <p:nvPr/>
        </p:nvSpPr>
        <p:spPr>
          <a:xfrm>
            <a:off x="1340175" y="2407200"/>
            <a:ext cx="3414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Fully budgeted cost tracking including CO2 as a currency</a:t>
            </a:r>
            <a:endParaRPr b="0" i="0" sz="2000" u="none" cap="none" strike="noStrike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127" name="Google Shape;127;p12"/>
          <p:cNvSpPr txBox="1"/>
          <p:nvPr/>
        </p:nvSpPr>
        <p:spPr>
          <a:xfrm>
            <a:off x="358725" y="3774500"/>
            <a:ext cx="341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Flights, Accommodation, Hire cars, Vehicle allocations, Parking, and Activities</a:t>
            </a:r>
            <a:endParaRPr b="0" i="0" sz="2000" u="none" cap="none" strike="noStrike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128" name="Google Shape;128;p12"/>
          <p:cNvSpPr/>
          <p:nvPr/>
        </p:nvSpPr>
        <p:spPr>
          <a:xfrm rot="10800000">
            <a:off x="11769000" y="6134900"/>
            <a:ext cx="423000" cy="4296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11826600" y="6156475"/>
            <a:ext cx="423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3</a:t>
            </a:r>
            <a:endParaRPr b="0" i="0" sz="1400" u="none" cap="none" strike="noStrike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grpSp>
        <p:nvGrpSpPr>
          <p:cNvPr id="130" name="Google Shape;130;p12"/>
          <p:cNvGrpSpPr/>
          <p:nvPr/>
        </p:nvGrpSpPr>
        <p:grpSpPr>
          <a:xfrm>
            <a:off x="138895" y="5909444"/>
            <a:ext cx="751500" cy="880500"/>
            <a:chOff x="318245" y="5684019"/>
            <a:chExt cx="751500" cy="880500"/>
          </a:xfrm>
        </p:grpSpPr>
        <p:sp>
          <p:nvSpPr>
            <p:cNvPr id="131" name="Google Shape;131;p12"/>
            <p:cNvSpPr/>
            <p:nvPr/>
          </p:nvSpPr>
          <p:spPr>
            <a:xfrm>
              <a:off x="318245" y="5684019"/>
              <a:ext cx="751500" cy="880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2" name="Google Shape;132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5241" y="5757852"/>
              <a:ext cx="637500" cy="732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/>
          <p:nvPr/>
        </p:nvSpPr>
        <p:spPr>
          <a:xfrm>
            <a:off x="0" y="-9825"/>
            <a:ext cx="12211800" cy="1325700"/>
          </a:xfrm>
          <a:prstGeom prst="rect">
            <a:avLst/>
          </a:prstGeom>
          <a:solidFill>
            <a:srgbClr val="1037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3"/>
          <p:cNvSpPr txBox="1"/>
          <p:nvPr>
            <p:ph type="title"/>
          </p:nvPr>
        </p:nvSpPr>
        <p:spPr>
          <a:xfrm>
            <a:off x="228600" y="0"/>
            <a:ext cx="2110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>
                <a:solidFill>
                  <a:schemeClr val="lt1"/>
                </a:solidFill>
                <a:latin typeface="Lexend Medium"/>
                <a:ea typeface="Lexend Medium"/>
                <a:cs typeface="Lexend Medium"/>
                <a:sym typeface="Lexend Medium"/>
              </a:rPr>
              <a:t>…also</a:t>
            </a:r>
            <a:endParaRPr>
              <a:solidFill>
                <a:schemeClr val="lt1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grpSp>
        <p:nvGrpSpPr>
          <p:cNvPr id="139" name="Google Shape;139;p13"/>
          <p:cNvGrpSpPr/>
          <p:nvPr/>
        </p:nvGrpSpPr>
        <p:grpSpPr>
          <a:xfrm>
            <a:off x="9514800" y="1792487"/>
            <a:ext cx="1887600" cy="1999438"/>
            <a:chOff x="9545663" y="1792487"/>
            <a:chExt cx="1887600" cy="1999438"/>
          </a:xfrm>
        </p:grpSpPr>
        <p:pic>
          <p:nvPicPr>
            <p:cNvPr id="140" name="Google Shape;140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29450" y="1792487"/>
              <a:ext cx="1320020" cy="11690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3"/>
            <p:cNvSpPr txBox="1"/>
            <p:nvPr/>
          </p:nvSpPr>
          <p:spPr>
            <a:xfrm>
              <a:off x="9545663" y="3058725"/>
              <a:ext cx="1887600" cy="7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Hotel booking integration</a:t>
              </a:r>
              <a:endParaRPr b="0" i="0" sz="18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endParaRPr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6523313" y="1792469"/>
            <a:ext cx="2110200" cy="2306181"/>
            <a:chOff x="6428950" y="1792469"/>
            <a:chExt cx="2110200" cy="2306181"/>
          </a:xfrm>
        </p:grpSpPr>
        <p:pic>
          <p:nvPicPr>
            <p:cNvPr id="143" name="Google Shape;143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24048" y="1792469"/>
              <a:ext cx="1320019" cy="1165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3"/>
            <p:cNvSpPr txBox="1"/>
            <p:nvPr/>
          </p:nvSpPr>
          <p:spPr>
            <a:xfrm>
              <a:off x="6428950" y="3069350"/>
              <a:ext cx="2110200" cy="102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Full Role/Claim based rights for user access</a:t>
              </a:r>
              <a:endParaRPr b="0" i="0" sz="18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endParaRPr>
            </a:p>
          </p:txBody>
        </p:sp>
      </p:grpSp>
      <p:grpSp>
        <p:nvGrpSpPr>
          <p:cNvPr id="145" name="Google Shape;145;p13"/>
          <p:cNvGrpSpPr/>
          <p:nvPr/>
        </p:nvGrpSpPr>
        <p:grpSpPr>
          <a:xfrm>
            <a:off x="754025" y="4361385"/>
            <a:ext cx="1958700" cy="2041552"/>
            <a:chOff x="723188" y="4369023"/>
            <a:chExt cx="1958700" cy="2041552"/>
          </a:xfrm>
        </p:grpSpPr>
        <p:pic>
          <p:nvPicPr>
            <p:cNvPr id="146" name="Google Shape;146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44819" y="4369023"/>
              <a:ext cx="1315445" cy="1161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13"/>
            <p:cNvSpPr txBox="1"/>
            <p:nvPr/>
          </p:nvSpPr>
          <p:spPr>
            <a:xfrm>
              <a:off x="723188" y="5677375"/>
              <a:ext cx="1958700" cy="7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Easy time zone controls</a:t>
              </a:r>
              <a:endParaRPr b="0" i="0" sz="18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endParaRPr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6475150" y="4369022"/>
            <a:ext cx="2206500" cy="2036553"/>
            <a:chOff x="6299763" y="4369022"/>
            <a:chExt cx="2206500" cy="2036553"/>
          </a:xfrm>
        </p:grpSpPr>
        <p:pic>
          <p:nvPicPr>
            <p:cNvPr id="149" name="Google Shape;149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11891" y="4369022"/>
              <a:ext cx="1320019" cy="1165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13"/>
            <p:cNvSpPr txBox="1"/>
            <p:nvPr/>
          </p:nvSpPr>
          <p:spPr>
            <a:xfrm>
              <a:off x="6299763" y="5672375"/>
              <a:ext cx="2206500" cy="7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Activity visibility controls</a:t>
              </a:r>
              <a:endParaRPr b="0" i="0" sz="18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endParaRPr>
            </a:p>
          </p:txBody>
        </p:sp>
      </p:grpSp>
      <p:grpSp>
        <p:nvGrpSpPr>
          <p:cNvPr id="151" name="Google Shape;151;p13"/>
          <p:cNvGrpSpPr/>
          <p:nvPr/>
        </p:nvGrpSpPr>
        <p:grpSpPr>
          <a:xfrm>
            <a:off x="3770038" y="1792467"/>
            <a:ext cx="1702500" cy="2022308"/>
            <a:chOff x="3733650" y="1792467"/>
            <a:chExt cx="1702500" cy="2022308"/>
          </a:xfrm>
        </p:grpSpPr>
        <p:pic>
          <p:nvPicPr>
            <p:cNvPr id="152" name="Google Shape;152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929109" y="1792467"/>
              <a:ext cx="1311589" cy="1161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3"/>
            <p:cNvSpPr txBox="1"/>
            <p:nvPr/>
          </p:nvSpPr>
          <p:spPr>
            <a:xfrm>
              <a:off x="3733650" y="3081575"/>
              <a:ext cx="1702500" cy="7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Skinnable for branding</a:t>
              </a:r>
              <a:endParaRPr b="0" i="0" sz="18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endParaRPr>
            </a:p>
          </p:txBody>
        </p:sp>
      </p:grpSp>
      <p:grpSp>
        <p:nvGrpSpPr>
          <p:cNvPr id="154" name="Google Shape;154;p13"/>
          <p:cNvGrpSpPr/>
          <p:nvPr/>
        </p:nvGrpSpPr>
        <p:grpSpPr>
          <a:xfrm>
            <a:off x="630150" y="1792465"/>
            <a:ext cx="2206500" cy="1755535"/>
            <a:chOff x="680337" y="1792465"/>
            <a:chExt cx="2206500" cy="1755535"/>
          </a:xfrm>
        </p:grpSpPr>
        <p:pic>
          <p:nvPicPr>
            <p:cNvPr id="155" name="Google Shape;155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27779" y="1792465"/>
              <a:ext cx="1311583" cy="116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13"/>
            <p:cNvSpPr txBox="1"/>
            <p:nvPr/>
          </p:nvSpPr>
          <p:spPr>
            <a:xfrm>
              <a:off x="680337" y="3061700"/>
              <a:ext cx="2206500" cy="4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Calendar syncing</a:t>
              </a:r>
              <a:endParaRPr b="0" i="0" sz="18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endParaRPr>
            </a:p>
          </p:txBody>
        </p:sp>
      </p:grpSp>
      <p:grpSp>
        <p:nvGrpSpPr>
          <p:cNvPr id="157" name="Google Shape;157;p13"/>
          <p:cNvGrpSpPr/>
          <p:nvPr/>
        </p:nvGrpSpPr>
        <p:grpSpPr>
          <a:xfrm>
            <a:off x="9355363" y="4369037"/>
            <a:ext cx="2206500" cy="2026263"/>
            <a:chOff x="9305175" y="4369037"/>
            <a:chExt cx="2206500" cy="2026263"/>
          </a:xfrm>
        </p:grpSpPr>
        <p:pic>
          <p:nvPicPr>
            <p:cNvPr id="158" name="Google Shape;158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748407" y="4369037"/>
              <a:ext cx="1320019" cy="1169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13"/>
            <p:cNvSpPr txBox="1"/>
            <p:nvPr/>
          </p:nvSpPr>
          <p:spPr>
            <a:xfrm>
              <a:off x="9305175" y="5662100"/>
              <a:ext cx="2206500" cy="7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And lots more to come ;-)</a:t>
              </a:r>
              <a:endParaRPr b="0" i="0" sz="18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endParaRPr>
            </a:p>
          </p:txBody>
        </p:sp>
      </p:grpSp>
      <p:grpSp>
        <p:nvGrpSpPr>
          <p:cNvPr id="160" name="Google Shape;160;p13"/>
          <p:cNvGrpSpPr/>
          <p:nvPr/>
        </p:nvGrpSpPr>
        <p:grpSpPr>
          <a:xfrm>
            <a:off x="3518038" y="4371550"/>
            <a:ext cx="2206500" cy="2031500"/>
            <a:chOff x="3400600" y="4369025"/>
            <a:chExt cx="2206500" cy="2031500"/>
          </a:xfrm>
        </p:grpSpPr>
        <p:pic>
          <p:nvPicPr>
            <p:cNvPr id="161" name="Google Shape;161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843838" y="4369025"/>
              <a:ext cx="1320019" cy="1169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13"/>
            <p:cNvSpPr txBox="1"/>
            <p:nvPr/>
          </p:nvSpPr>
          <p:spPr>
            <a:xfrm>
              <a:off x="3400600" y="5667325"/>
              <a:ext cx="2206500" cy="7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Lexend SemiBold"/>
                  <a:ea typeface="Lexend SemiBold"/>
                  <a:cs typeface="Lexend SemiBold"/>
                  <a:sym typeface="Lexend SemiBold"/>
                </a:rPr>
                <a:t>Public and Team share links</a:t>
              </a:r>
              <a:endParaRPr b="0" i="0" sz="1800" u="none" cap="none" strike="noStrike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endParaRPr>
            </a:p>
          </p:txBody>
        </p:sp>
      </p:grpSp>
      <p:sp>
        <p:nvSpPr>
          <p:cNvPr id="163" name="Google Shape;163;p13"/>
          <p:cNvSpPr/>
          <p:nvPr/>
        </p:nvSpPr>
        <p:spPr>
          <a:xfrm rot="10800000">
            <a:off x="11769000" y="6134900"/>
            <a:ext cx="423000" cy="4296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3"/>
          <p:cNvSpPr txBox="1"/>
          <p:nvPr/>
        </p:nvSpPr>
        <p:spPr>
          <a:xfrm>
            <a:off x="11826600" y="6156475"/>
            <a:ext cx="423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4</a:t>
            </a:r>
            <a:endParaRPr b="0" i="0" sz="1400" u="none" cap="none" strike="noStrike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grpSp>
        <p:nvGrpSpPr>
          <p:cNvPr id="165" name="Google Shape;165;p13"/>
          <p:cNvGrpSpPr/>
          <p:nvPr/>
        </p:nvGrpSpPr>
        <p:grpSpPr>
          <a:xfrm>
            <a:off x="138883" y="6156194"/>
            <a:ext cx="540629" cy="633432"/>
            <a:chOff x="318245" y="5684019"/>
            <a:chExt cx="751500" cy="880500"/>
          </a:xfrm>
        </p:grpSpPr>
        <p:sp>
          <p:nvSpPr>
            <p:cNvPr id="166" name="Google Shape;166;p13"/>
            <p:cNvSpPr/>
            <p:nvPr/>
          </p:nvSpPr>
          <p:spPr>
            <a:xfrm>
              <a:off x="318245" y="5684019"/>
              <a:ext cx="751500" cy="880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7" name="Google Shape;167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75241" y="5757852"/>
              <a:ext cx="637500" cy="732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/>
          <p:nvPr/>
        </p:nvSpPr>
        <p:spPr>
          <a:xfrm>
            <a:off x="0" y="-9825"/>
            <a:ext cx="12211800" cy="6858000"/>
          </a:xfrm>
          <a:prstGeom prst="rect">
            <a:avLst/>
          </a:prstGeom>
          <a:solidFill>
            <a:srgbClr val="A43A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/>
          <p:nvPr>
            <p:ph type="title"/>
          </p:nvPr>
        </p:nvSpPr>
        <p:spPr>
          <a:xfrm>
            <a:off x="285750" y="0"/>
            <a:ext cx="1760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Easy!</a:t>
            </a:r>
            <a:endParaRPr b="1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74" name="Google Shape;17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2737" y="2477000"/>
            <a:ext cx="6840003" cy="290900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4"/>
          <p:cNvSpPr txBox="1"/>
          <p:nvPr/>
        </p:nvSpPr>
        <p:spPr>
          <a:xfrm>
            <a:off x="1478625" y="1325700"/>
            <a:ext cx="30246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We don’t want people to have to call us!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>
            <a:off x="3105559" y="5437409"/>
            <a:ext cx="26349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Must make sense.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4619312" y="1325700"/>
            <a:ext cx="28335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Power users do complex planning with our app.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4"/>
          <p:cNvSpPr txBox="1"/>
          <p:nvPr/>
        </p:nvSpPr>
        <p:spPr>
          <a:xfrm>
            <a:off x="6289947" y="5437409"/>
            <a:ext cx="28335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Labour saving features like flight search.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4"/>
          <p:cNvSpPr txBox="1"/>
          <p:nvPr/>
        </p:nvSpPr>
        <p:spPr>
          <a:xfrm>
            <a:off x="7688029" y="1325700"/>
            <a:ext cx="28335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Allow users to make their event their way.</a:t>
            </a:r>
            <a:endParaRPr b="0" i="0" sz="2200" u="none" cap="none" strike="noStrike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180" name="Google Shape;180;p14"/>
          <p:cNvSpPr/>
          <p:nvPr/>
        </p:nvSpPr>
        <p:spPr>
          <a:xfrm rot="10800000">
            <a:off x="11769000" y="6134900"/>
            <a:ext cx="423000" cy="4296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4"/>
          <p:cNvSpPr txBox="1"/>
          <p:nvPr/>
        </p:nvSpPr>
        <p:spPr>
          <a:xfrm>
            <a:off x="11826600" y="6156475"/>
            <a:ext cx="423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5</a:t>
            </a:r>
            <a:endParaRPr b="0" i="0" sz="1400" u="none" cap="none" strike="noStrike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grpSp>
        <p:nvGrpSpPr>
          <p:cNvPr id="182" name="Google Shape;182;p14"/>
          <p:cNvGrpSpPr/>
          <p:nvPr/>
        </p:nvGrpSpPr>
        <p:grpSpPr>
          <a:xfrm>
            <a:off x="138895" y="5909444"/>
            <a:ext cx="751500" cy="880500"/>
            <a:chOff x="318245" y="5684019"/>
            <a:chExt cx="751500" cy="880500"/>
          </a:xfrm>
        </p:grpSpPr>
        <p:sp>
          <p:nvSpPr>
            <p:cNvPr id="183" name="Google Shape;183;p14"/>
            <p:cNvSpPr/>
            <p:nvPr/>
          </p:nvSpPr>
          <p:spPr>
            <a:xfrm>
              <a:off x="318245" y="5684019"/>
              <a:ext cx="751500" cy="880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4" name="Google Shape;184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5241" y="5757852"/>
              <a:ext cx="637500" cy="732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5" name="Google Shape;18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60875" y="4425485"/>
            <a:ext cx="1760400" cy="151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/>
          <p:nvPr/>
        </p:nvSpPr>
        <p:spPr>
          <a:xfrm>
            <a:off x="0" y="-9825"/>
            <a:ext cx="12211800" cy="6858000"/>
          </a:xfrm>
          <a:prstGeom prst="rect">
            <a:avLst/>
          </a:prstGeom>
          <a:solidFill>
            <a:srgbClr val="1037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5"/>
          <p:cNvSpPr txBox="1"/>
          <p:nvPr>
            <p:ph type="title"/>
          </p:nvPr>
        </p:nvSpPr>
        <p:spPr>
          <a:xfrm>
            <a:off x="304800" y="0"/>
            <a:ext cx="521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Use in Motorsport</a:t>
            </a:r>
            <a:endParaRPr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192" name="Google Shape;192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xend SemiBold"/>
              <a:buChar char="•"/>
            </a:pPr>
            <a:r>
              <a:rPr lang="en-GB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10+ teams using it now spanning the globe doing many different series</a:t>
            </a:r>
            <a:endParaRPr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xend SemiBold"/>
              <a:buChar char="•"/>
            </a:pPr>
            <a:r>
              <a:rPr lang="en-GB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Teams vary from 3 people to 160+ travellers doing multiple events every weekend</a:t>
            </a:r>
            <a:endParaRPr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xend SemiBold"/>
              <a:buChar char="•"/>
            </a:pPr>
            <a:r>
              <a:rPr lang="en-GB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Customers see huge time savings and as importantly increased efficiency</a:t>
            </a:r>
            <a:endParaRPr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exend SemiBold"/>
              <a:buChar char="•"/>
            </a:pPr>
            <a:r>
              <a:rPr lang="en-GB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Teams can swap to EventR within a week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3" name="Google Shape;193;p15"/>
          <p:cNvSpPr/>
          <p:nvPr/>
        </p:nvSpPr>
        <p:spPr>
          <a:xfrm rot="10800000">
            <a:off x="11769000" y="6134900"/>
            <a:ext cx="423000" cy="4296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11826600" y="6156475"/>
            <a:ext cx="423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6</a:t>
            </a:r>
            <a:endParaRPr b="0" i="0" sz="1400" u="none" cap="none" strike="noStrike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grpSp>
        <p:nvGrpSpPr>
          <p:cNvPr id="195" name="Google Shape;195;p15"/>
          <p:cNvGrpSpPr/>
          <p:nvPr/>
        </p:nvGrpSpPr>
        <p:grpSpPr>
          <a:xfrm>
            <a:off x="138895" y="5909444"/>
            <a:ext cx="751500" cy="880500"/>
            <a:chOff x="318245" y="5684019"/>
            <a:chExt cx="751500" cy="880500"/>
          </a:xfrm>
        </p:grpSpPr>
        <p:sp>
          <p:nvSpPr>
            <p:cNvPr id="196" name="Google Shape;196;p15"/>
            <p:cNvSpPr/>
            <p:nvPr/>
          </p:nvSpPr>
          <p:spPr>
            <a:xfrm>
              <a:off x="318245" y="5684019"/>
              <a:ext cx="751500" cy="880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7" name="Google Shape;197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5241" y="5757852"/>
              <a:ext cx="637500" cy="732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/>
          <p:nvPr/>
        </p:nvSpPr>
        <p:spPr>
          <a:xfrm>
            <a:off x="0" y="-7800"/>
            <a:ext cx="12192000" cy="6858000"/>
          </a:xfrm>
          <a:prstGeom prst="rect">
            <a:avLst/>
          </a:prstGeom>
          <a:solidFill>
            <a:srgbClr val="1037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6"/>
          <p:cNvSpPr txBox="1"/>
          <p:nvPr>
            <p:ph type="title"/>
          </p:nvPr>
        </p:nvSpPr>
        <p:spPr>
          <a:xfrm>
            <a:off x="304800" y="0"/>
            <a:ext cx="2227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>
                <a:solidFill>
                  <a:srgbClr val="F3C724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Quotes</a:t>
            </a:r>
            <a:endParaRPr>
              <a:solidFill>
                <a:srgbClr val="F3C724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204" name="Google Shape;204;p16"/>
          <p:cNvSpPr txBox="1"/>
          <p:nvPr>
            <p:ph idx="1" type="body"/>
          </p:nvPr>
        </p:nvSpPr>
        <p:spPr>
          <a:xfrm>
            <a:off x="3097425" y="-2047550"/>
            <a:ext cx="9408900" cy="1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950">
                <a:latin typeface="Lexend SemiBold"/>
                <a:ea typeface="Lexend SemiBold"/>
                <a:cs typeface="Lexend SemiBold"/>
                <a:sym typeface="Lexend SemiBold"/>
              </a:rPr>
              <a:t>"This thing's a weapon !"- Keith Bruce - President of F1 Experiences</a:t>
            </a:r>
            <a:endParaRPr sz="195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950">
                <a:latin typeface="Lexend SemiBold"/>
                <a:ea typeface="Lexend SemiBold"/>
                <a:cs typeface="Lexend SemiBold"/>
                <a:sym typeface="Lexend SemiBold"/>
              </a:rPr>
              <a:t>"The ultimate marginal gain" - Domain Hughes - Liquid Thinker</a:t>
            </a:r>
            <a:endParaRPr sz="195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950">
                <a:latin typeface="Lexend SemiBold"/>
                <a:ea typeface="Lexend SemiBold"/>
                <a:cs typeface="Lexend SemiBold"/>
                <a:sym typeface="Lexend SemiBold"/>
              </a:rPr>
              <a:t>"It's a great idea !" - Jake Humphrey - Presenter</a:t>
            </a:r>
            <a:endParaRPr sz="195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950">
                <a:latin typeface="Lexend SemiBold"/>
                <a:ea typeface="Lexend SemiBold"/>
                <a:cs typeface="Lexend SemiBold"/>
                <a:sym typeface="Lexend SemiBold"/>
              </a:rPr>
              <a:t>"EventR has been a game-changer" - Victoria Haynes - Hitech Grand Prix</a:t>
            </a:r>
            <a:endParaRPr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205" name="Google Shape;205;p16"/>
          <p:cNvSpPr/>
          <p:nvPr/>
        </p:nvSpPr>
        <p:spPr>
          <a:xfrm>
            <a:off x="0" y="2072250"/>
            <a:ext cx="12192000" cy="32025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6"/>
          <p:cNvSpPr/>
          <p:nvPr/>
        </p:nvSpPr>
        <p:spPr>
          <a:xfrm>
            <a:off x="652200" y="1592313"/>
            <a:ext cx="2325600" cy="4094400"/>
          </a:xfrm>
          <a:prstGeom prst="roundRect">
            <a:avLst>
              <a:gd fmla="val 16667" name="adj"/>
            </a:avLst>
          </a:prstGeom>
          <a:solidFill>
            <a:srgbClr val="18B1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6"/>
          <p:cNvSpPr/>
          <p:nvPr/>
        </p:nvSpPr>
        <p:spPr>
          <a:xfrm>
            <a:off x="1227450" y="4991438"/>
            <a:ext cx="1175100" cy="1175100"/>
          </a:xfrm>
          <a:prstGeom prst="ellipse">
            <a:avLst/>
          </a:prstGeom>
          <a:solidFill>
            <a:srgbClr val="1037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6"/>
          <p:cNvSpPr/>
          <p:nvPr/>
        </p:nvSpPr>
        <p:spPr>
          <a:xfrm>
            <a:off x="3494325" y="1592313"/>
            <a:ext cx="2325600" cy="4094400"/>
          </a:xfrm>
          <a:prstGeom prst="roundRect">
            <a:avLst>
              <a:gd fmla="val 16667" name="adj"/>
            </a:avLst>
          </a:prstGeom>
          <a:solidFill>
            <a:srgbClr val="18B1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6"/>
          <p:cNvSpPr/>
          <p:nvPr/>
        </p:nvSpPr>
        <p:spPr>
          <a:xfrm>
            <a:off x="6336475" y="1592313"/>
            <a:ext cx="2325600" cy="4094400"/>
          </a:xfrm>
          <a:prstGeom prst="roundRect">
            <a:avLst>
              <a:gd fmla="val 16667" name="adj"/>
            </a:avLst>
          </a:prstGeom>
          <a:solidFill>
            <a:srgbClr val="18B1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6"/>
          <p:cNvSpPr/>
          <p:nvPr/>
        </p:nvSpPr>
        <p:spPr>
          <a:xfrm>
            <a:off x="4069563" y="4991438"/>
            <a:ext cx="1175100" cy="1175100"/>
          </a:xfrm>
          <a:prstGeom prst="ellipse">
            <a:avLst/>
          </a:prstGeom>
          <a:solidFill>
            <a:srgbClr val="1037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6"/>
          <p:cNvSpPr/>
          <p:nvPr/>
        </p:nvSpPr>
        <p:spPr>
          <a:xfrm>
            <a:off x="6911725" y="4991425"/>
            <a:ext cx="1175100" cy="1175100"/>
          </a:xfrm>
          <a:prstGeom prst="ellipse">
            <a:avLst/>
          </a:prstGeom>
          <a:solidFill>
            <a:srgbClr val="1037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8591" y="5082375"/>
            <a:ext cx="1017090" cy="1017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6"/>
          <p:cNvSpPr/>
          <p:nvPr/>
        </p:nvSpPr>
        <p:spPr>
          <a:xfrm>
            <a:off x="9178625" y="1592313"/>
            <a:ext cx="2325600" cy="4094400"/>
          </a:xfrm>
          <a:prstGeom prst="roundRect">
            <a:avLst>
              <a:gd fmla="val 16667" name="adj"/>
            </a:avLst>
          </a:prstGeom>
          <a:solidFill>
            <a:srgbClr val="18B1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9753850" y="4991413"/>
            <a:ext cx="1175100" cy="1175100"/>
          </a:xfrm>
          <a:prstGeom prst="ellipse">
            <a:avLst/>
          </a:prstGeom>
          <a:solidFill>
            <a:srgbClr val="1037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0732" y="5082375"/>
            <a:ext cx="1017090" cy="101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32886" y="5082375"/>
            <a:ext cx="1017088" cy="101709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6"/>
          <p:cNvSpPr txBox="1"/>
          <p:nvPr/>
        </p:nvSpPr>
        <p:spPr>
          <a:xfrm>
            <a:off x="914098" y="2521050"/>
            <a:ext cx="1801800" cy="11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1" lang="en-GB" sz="195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This thing's a weapon !</a:t>
            </a:r>
            <a:endParaRPr b="0" i="1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9389650" y="2306675"/>
            <a:ext cx="1903500" cy="11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1" lang="en-GB" sz="195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The ultimate marginal gain!</a:t>
            </a:r>
            <a:endParaRPr b="0" i="1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6415813" y="2272350"/>
            <a:ext cx="2166900" cy="11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1" lang="en-GB" sz="195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EventR has been a game-changer!</a:t>
            </a:r>
            <a:endParaRPr b="0" i="1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3756248" y="2521050"/>
            <a:ext cx="18018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1" lang="en-GB" sz="195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It’s a great idea!</a:t>
            </a:r>
            <a:endParaRPr b="0" i="1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3660713" y="4270850"/>
            <a:ext cx="200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Jake Humphrey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3652888" y="4627550"/>
            <a:ext cx="200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Presenter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6504663" y="4270850"/>
            <a:ext cx="200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Victoria Haynes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6495025" y="4627550"/>
            <a:ext cx="200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Hitech Grand Prix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9329313" y="4627550"/>
            <a:ext cx="200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Liquid Thinker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9329313" y="4270850"/>
            <a:ext cx="200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Domain Hughes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1128450" y="4270850"/>
            <a:ext cx="137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Keith Bruce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6"/>
          <p:cNvSpPr txBox="1"/>
          <p:nvPr/>
        </p:nvSpPr>
        <p:spPr>
          <a:xfrm>
            <a:off x="576450" y="4635200"/>
            <a:ext cx="2477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President of F1 Experiences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6"/>
          <p:cNvSpPr/>
          <p:nvPr/>
        </p:nvSpPr>
        <p:spPr>
          <a:xfrm>
            <a:off x="989400" y="4627550"/>
            <a:ext cx="1651200" cy="12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6"/>
          <p:cNvSpPr txBox="1"/>
          <p:nvPr/>
        </p:nvSpPr>
        <p:spPr>
          <a:xfrm>
            <a:off x="709150" y="1513950"/>
            <a:ext cx="70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i="0" lang="en-GB" sz="6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“</a:t>
            </a:r>
            <a:endParaRPr b="1" i="0" sz="6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1" name="Google Shape;231;p16"/>
          <p:cNvSpPr txBox="1"/>
          <p:nvPr/>
        </p:nvSpPr>
        <p:spPr>
          <a:xfrm>
            <a:off x="3562475" y="1513950"/>
            <a:ext cx="2715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i="0" lang="en-GB" sz="6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“</a:t>
            </a:r>
            <a:endParaRPr b="1" i="0" sz="6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" name="Google Shape;232;p16"/>
          <p:cNvSpPr txBox="1"/>
          <p:nvPr/>
        </p:nvSpPr>
        <p:spPr>
          <a:xfrm>
            <a:off x="6415800" y="1513950"/>
            <a:ext cx="2715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i="0" lang="en-GB" sz="6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“</a:t>
            </a:r>
            <a:endParaRPr b="1" i="0" sz="6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3" name="Google Shape;233;p16"/>
          <p:cNvSpPr txBox="1"/>
          <p:nvPr/>
        </p:nvSpPr>
        <p:spPr>
          <a:xfrm>
            <a:off x="9232200" y="1513950"/>
            <a:ext cx="2715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i="0" lang="en-GB" sz="6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“</a:t>
            </a:r>
            <a:endParaRPr b="1" i="0" sz="6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4" name="Google Shape;234;p16"/>
          <p:cNvSpPr txBox="1"/>
          <p:nvPr/>
        </p:nvSpPr>
        <p:spPr>
          <a:xfrm>
            <a:off x="2287875" y="3396050"/>
            <a:ext cx="70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i="0" lang="en-GB" sz="6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”</a:t>
            </a:r>
            <a:endParaRPr b="1" i="0" sz="6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5" name="Google Shape;235;p16"/>
          <p:cNvSpPr txBox="1"/>
          <p:nvPr/>
        </p:nvSpPr>
        <p:spPr>
          <a:xfrm>
            <a:off x="5133625" y="3396050"/>
            <a:ext cx="70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i="0" lang="en-GB" sz="6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”</a:t>
            </a:r>
            <a:endParaRPr b="1" i="0" sz="6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6" name="Google Shape;236;p16"/>
          <p:cNvSpPr txBox="1"/>
          <p:nvPr/>
        </p:nvSpPr>
        <p:spPr>
          <a:xfrm>
            <a:off x="7979375" y="3396050"/>
            <a:ext cx="70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i="0" lang="en-GB" sz="6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”</a:t>
            </a:r>
            <a:endParaRPr b="1" i="0" sz="6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7" name="Google Shape;237;p16"/>
          <p:cNvSpPr txBox="1"/>
          <p:nvPr/>
        </p:nvSpPr>
        <p:spPr>
          <a:xfrm>
            <a:off x="10825125" y="3396050"/>
            <a:ext cx="705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i="0" lang="en-GB" sz="6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”</a:t>
            </a:r>
            <a:endParaRPr b="1" i="0" sz="6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8" name="Google Shape;238;p16"/>
          <p:cNvSpPr/>
          <p:nvPr/>
        </p:nvSpPr>
        <p:spPr>
          <a:xfrm>
            <a:off x="3798538" y="4627550"/>
            <a:ext cx="1651200" cy="12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6"/>
          <p:cNvSpPr/>
          <p:nvPr/>
        </p:nvSpPr>
        <p:spPr>
          <a:xfrm>
            <a:off x="6673675" y="4627550"/>
            <a:ext cx="1651200" cy="12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6"/>
          <p:cNvSpPr/>
          <p:nvPr/>
        </p:nvSpPr>
        <p:spPr>
          <a:xfrm>
            <a:off x="9515800" y="4627550"/>
            <a:ext cx="1651200" cy="12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6425" y="5064450"/>
            <a:ext cx="1017100" cy="102905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6"/>
          <p:cNvSpPr/>
          <p:nvPr/>
        </p:nvSpPr>
        <p:spPr>
          <a:xfrm rot="10800000">
            <a:off x="11769000" y="6134900"/>
            <a:ext cx="423000" cy="4296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11826600" y="6156475"/>
            <a:ext cx="423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8</a:t>
            </a:r>
            <a:endParaRPr b="0" i="0" sz="1400" u="none" cap="none" strike="noStrike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grpSp>
        <p:nvGrpSpPr>
          <p:cNvPr id="244" name="Google Shape;244;p16"/>
          <p:cNvGrpSpPr/>
          <p:nvPr/>
        </p:nvGrpSpPr>
        <p:grpSpPr>
          <a:xfrm>
            <a:off x="138919" y="6093497"/>
            <a:ext cx="570238" cy="668123"/>
            <a:chOff x="318245" y="5684019"/>
            <a:chExt cx="751500" cy="880500"/>
          </a:xfrm>
        </p:grpSpPr>
        <p:sp>
          <p:nvSpPr>
            <p:cNvPr id="245" name="Google Shape;245;p16"/>
            <p:cNvSpPr/>
            <p:nvPr/>
          </p:nvSpPr>
          <p:spPr>
            <a:xfrm>
              <a:off x="318245" y="5684019"/>
              <a:ext cx="751500" cy="880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6" name="Google Shape;246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75241" y="5757852"/>
              <a:ext cx="637500" cy="732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C724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/>
          <p:nvPr>
            <p:ph type="title"/>
          </p:nvPr>
        </p:nvSpPr>
        <p:spPr>
          <a:xfrm>
            <a:off x="18305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>
                <a:latin typeface="Lexend SemiBold"/>
                <a:ea typeface="Lexend SemiBold"/>
                <a:cs typeface="Lexend SemiBold"/>
                <a:sym typeface="Lexend SemiBold"/>
              </a:rPr>
              <a:t>Contact us!</a:t>
            </a:r>
            <a:endParaRPr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252" name="Google Shape;252;p18"/>
          <p:cNvSpPr/>
          <p:nvPr/>
        </p:nvSpPr>
        <p:spPr>
          <a:xfrm rot="10800000">
            <a:off x="11769000" y="6134900"/>
            <a:ext cx="423000" cy="4296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11826600" y="6156475"/>
            <a:ext cx="423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dk2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10</a:t>
            </a:r>
            <a:endParaRPr b="0" i="0" sz="1400" u="none" cap="none" strike="noStrike">
              <a:solidFill>
                <a:schemeClr val="dk2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2509925" y="1433725"/>
            <a:ext cx="3043800" cy="4632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2531825" y="4344438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Soft Pauer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6602475" y="1433575"/>
            <a:ext cx="3043800" cy="4632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6624350" y="4344438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@OfficialEventR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18"/>
          <p:cNvGrpSpPr/>
          <p:nvPr/>
        </p:nvGrpSpPr>
        <p:grpSpPr>
          <a:xfrm>
            <a:off x="7176281" y="1631116"/>
            <a:ext cx="1896185" cy="2221678"/>
            <a:chOff x="318245" y="5684019"/>
            <a:chExt cx="751500" cy="880500"/>
          </a:xfrm>
        </p:grpSpPr>
        <p:sp>
          <p:nvSpPr>
            <p:cNvPr id="259" name="Google Shape;259;p18"/>
            <p:cNvSpPr/>
            <p:nvPr/>
          </p:nvSpPr>
          <p:spPr>
            <a:xfrm>
              <a:off x="318245" y="5684019"/>
              <a:ext cx="751500" cy="880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5241" y="5757852"/>
              <a:ext cx="637500" cy="732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1" name="Google Shape;26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6025" y="4841438"/>
            <a:ext cx="1096677" cy="10966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18"/>
          <p:cNvGrpSpPr/>
          <p:nvPr/>
        </p:nvGrpSpPr>
        <p:grpSpPr>
          <a:xfrm>
            <a:off x="7514077" y="3799539"/>
            <a:ext cx="1220554" cy="429612"/>
            <a:chOff x="1143325" y="3755350"/>
            <a:chExt cx="2809100" cy="962825"/>
          </a:xfrm>
        </p:grpSpPr>
        <p:pic>
          <p:nvPicPr>
            <p:cNvPr id="263" name="Google Shape;263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89600" y="3755350"/>
              <a:ext cx="962825" cy="96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78800" y="3755350"/>
              <a:ext cx="962825" cy="96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06950" y="3755350"/>
              <a:ext cx="962825" cy="962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43325" y="3755350"/>
              <a:ext cx="962825" cy="9628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7" name="Google Shape;267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8486550" y="4893050"/>
            <a:ext cx="1575575" cy="9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8"/>
          <p:cNvSpPr txBox="1"/>
          <p:nvPr/>
        </p:nvSpPr>
        <p:spPr>
          <a:xfrm rot="683058">
            <a:off x="9804840" y="5197024"/>
            <a:ext cx="1314666" cy="646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Website!</a:t>
            </a:r>
            <a:endParaRPr b="1" i="0" sz="30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69" name="Google Shape;269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83351" y="1779200"/>
            <a:ext cx="1496951" cy="2449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8"/>
          <p:cNvSpPr txBox="1"/>
          <p:nvPr/>
        </p:nvSpPr>
        <p:spPr>
          <a:xfrm>
            <a:off x="2531825" y="48214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https://l.softpauer.com/qt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 txBox="1"/>
          <p:nvPr/>
        </p:nvSpPr>
        <p:spPr>
          <a:xfrm>
            <a:off x="2531825" y="513826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https://l.softpauer.com/qs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661108">
            <a:off x="1203175" y="4647825"/>
            <a:ext cx="1639603" cy="9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8"/>
          <p:cNvSpPr txBox="1"/>
          <p:nvPr/>
        </p:nvSpPr>
        <p:spPr>
          <a:xfrm rot="-596888">
            <a:off x="150928" y="5066615"/>
            <a:ext cx="1314565" cy="6463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Website!</a:t>
            </a:r>
            <a:endParaRPr b="1" i="0" sz="3000" u="none" cap="none" strike="noStrik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74" name="Google Shape;274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2522217">
            <a:off x="5155967" y="5307422"/>
            <a:ext cx="1331416" cy="74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1425" y="6050425"/>
            <a:ext cx="598550" cy="5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2024-11-05T10:02:06Z</dcterms:created>
  <dc:creator>Alex Powell</dc:creator>
</cp:coreProperties>
</file>