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69200"/>
  <p:notesSz cx="10693400" cy="7569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27649" y="625182"/>
            <a:ext cx="2882900" cy="2882900"/>
          </a:xfrm>
          <a:custGeom>
            <a:avLst/>
            <a:gdLst/>
            <a:ahLst/>
            <a:cxnLst/>
            <a:rect l="l" t="t" r="r" b="b"/>
            <a:pathLst>
              <a:path w="2882900" h="2882900">
                <a:moveTo>
                  <a:pt x="2350998" y="0"/>
                </a:moveTo>
                <a:lnTo>
                  <a:pt x="531901" y="0"/>
                </a:lnTo>
                <a:lnTo>
                  <a:pt x="483487" y="2173"/>
                </a:lnTo>
                <a:lnTo>
                  <a:pt x="436290" y="8569"/>
                </a:lnTo>
                <a:lnTo>
                  <a:pt x="390500" y="18999"/>
                </a:lnTo>
                <a:lnTo>
                  <a:pt x="346302" y="33276"/>
                </a:lnTo>
                <a:lnTo>
                  <a:pt x="303886" y="51212"/>
                </a:lnTo>
                <a:lnTo>
                  <a:pt x="263439" y="72619"/>
                </a:lnTo>
                <a:lnTo>
                  <a:pt x="225148" y="97309"/>
                </a:lnTo>
                <a:lnTo>
                  <a:pt x="189202" y="125095"/>
                </a:lnTo>
                <a:lnTo>
                  <a:pt x="155789" y="155789"/>
                </a:lnTo>
                <a:lnTo>
                  <a:pt x="125095" y="189202"/>
                </a:lnTo>
                <a:lnTo>
                  <a:pt x="97309" y="225148"/>
                </a:lnTo>
                <a:lnTo>
                  <a:pt x="72619" y="263439"/>
                </a:lnTo>
                <a:lnTo>
                  <a:pt x="51212" y="303886"/>
                </a:lnTo>
                <a:lnTo>
                  <a:pt x="33276" y="346302"/>
                </a:lnTo>
                <a:lnTo>
                  <a:pt x="18999" y="390500"/>
                </a:lnTo>
                <a:lnTo>
                  <a:pt x="8569" y="436290"/>
                </a:lnTo>
                <a:lnTo>
                  <a:pt x="2173" y="483487"/>
                </a:lnTo>
                <a:lnTo>
                  <a:pt x="0" y="531901"/>
                </a:lnTo>
                <a:lnTo>
                  <a:pt x="0" y="2350998"/>
                </a:lnTo>
                <a:lnTo>
                  <a:pt x="2173" y="2399412"/>
                </a:lnTo>
                <a:lnTo>
                  <a:pt x="8569" y="2446609"/>
                </a:lnTo>
                <a:lnTo>
                  <a:pt x="18999" y="2492399"/>
                </a:lnTo>
                <a:lnTo>
                  <a:pt x="33276" y="2536597"/>
                </a:lnTo>
                <a:lnTo>
                  <a:pt x="51212" y="2579013"/>
                </a:lnTo>
                <a:lnTo>
                  <a:pt x="72619" y="2619460"/>
                </a:lnTo>
                <a:lnTo>
                  <a:pt x="97309" y="2657751"/>
                </a:lnTo>
                <a:lnTo>
                  <a:pt x="125095" y="2693697"/>
                </a:lnTo>
                <a:lnTo>
                  <a:pt x="155789" y="2727110"/>
                </a:lnTo>
                <a:lnTo>
                  <a:pt x="189202" y="2757804"/>
                </a:lnTo>
                <a:lnTo>
                  <a:pt x="225148" y="2785590"/>
                </a:lnTo>
                <a:lnTo>
                  <a:pt x="263439" y="2810280"/>
                </a:lnTo>
                <a:lnTo>
                  <a:pt x="303886" y="2831687"/>
                </a:lnTo>
                <a:lnTo>
                  <a:pt x="346302" y="2849623"/>
                </a:lnTo>
                <a:lnTo>
                  <a:pt x="390500" y="2863900"/>
                </a:lnTo>
                <a:lnTo>
                  <a:pt x="436290" y="2874330"/>
                </a:lnTo>
                <a:lnTo>
                  <a:pt x="483487" y="2880726"/>
                </a:lnTo>
                <a:lnTo>
                  <a:pt x="531901" y="2882900"/>
                </a:lnTo>
                <a:lnTo>
                  <a:pt x="2350998" y="2882900"/>
                </a:lnTo>
                <a:lnTo>
                  <a:pt x="2399412" y="2880726"/>
                </a:lnTo>
                <a:lnTo>
                  <a:pt x="2446609" y="2874330"/>
                </a:lnTo>
                <a:lnTo>
                  <a:pt x="2492399" y="2863900"/>
                </a:lnTo>
                <a:lnTo>
                  <a:pt x="2536597" y="2849623"/>
                </a:lnTo>
                <a:lnTo>
                  <a:pt x="2579013" y="2831687"/>
                </a:lnTo>
                <a:lnTo>
                  <a:pt x="2619460" y="2810280"/>
                </a:lnTo>
                <a:lnTo>
                  <a:pt x="2657751" y="2785590"/>
                </a:lnTo>
                <a:lnTo>
                  <a:pt x="2693697" y="2757804"/>
                </a:lnTo>
                <a:lnTo>
                  <a:pt x="2727110" y="2727110"/>
                </a:lnTo>
                <a:lnTo>
                  <a:pt x="2757804" y="2693697"/>
                </a:lnTo>
                <a:lnTo>
                  <a:pt x="2785590" y="2657751"/>
                </a:lnTo>
                <a:lnTo>
                  <a:pt x="2810280" y="2619460"/>
                </a:lnTo>
                <a:lnTo>
                  <a:pt x="2831687" y="2579013"/>
                </a:lnTo>
                <a:lnTo>
                  <a:pt x="2849623" y="2536597"/>
                </a:lnTo>
                <a:lnTo>
                  <a:pt x="2863900" y="2492399"/>
                </a:lnTo>
                <a:lnTo>
                  <a:pt x="2874330" y="2446609"/>
                </a:lnTo>
                <a:lnTo>
                  <a:pt x="2880726" y="2399412"/>
                </a:lnTo>
                <a:lnTo>
                  <a:pt x="2882900" y="2350998"/>
                </a:lnTo>
                <a:lnTo>
                  <a:pt x="2882900" y="531901"/>
                </a:lnTo>
                <a:lnTo>
                  <a:pt x="2880726" y="483487"/>
                </a:lnTo>
                <a:lnTo>
                  <a:pt x="2874330" y="436290"/>
                </a:lnTo>
                <a:lnTo>
                  <a:pt x="2863900" y="390500"/>
                </a:lnTo>
                <a:lnTo>
                  <a:pt x="2849623" y="346302"/>
                </a:lnTo>
                <a:lnTo>
                  <a:pt x="2831687" y="303886"/>
                </a:lnTo>
                <a:lnTo>
                  <a:pt x="2810280" y="263439"/>
                </a:lnTo>
                <a:lnTo>
                  <a:pt x="2785590" y="225148"/>
                </a:lnTo>
                <a:lnTo>
                  <a:pt x="2757804" y="189202"/>
                </a:lnTo>
                <a:lnTo>
                  <a:pt x="2727110" y="155789"/>
                </a:lnTo>
                <a:lnTo>
                  <a:pt x="2693697" y="125095"/>
                </a:lnTo>
                <a:lnTo>
                  <a:pt x="2657751" y="97309"/>
                </a:lnTo>
                <a:lnTo>
                  <a:pt x="2619460" y="72619"/>
                </a:lnTo>
                <a:lnTo>
                  <a:pt x="2579013" y="51212"/>
                </a:lnTo>
                <a:lnTo>
                  <a:pt x="2536597" y="33276"/>
                </a:lnTo>
                <a:lnTo>
                  <a:pt x="2492399" y="18999"/>
                </a:lnTo>
                <a:lnTo>
                  <a:pt x="2446609" y="8569"/>
                </a:lnTo>
                <a:lnTo>
                  <a:pt x="2399412" y="2173"/>
                </a:lnTo>
                <a:lnTo>
                  <a:pt x="2350998" y="0"/>
                </a:lnTo>
                <a:close/>
              </a:path>
            </a:pathLst>
          </a:custGeom>
          <a:solidFill>
            <a:srgbClr val="00AEEF">
              <a:alpha val="3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308784" y="833220"/>
            <a:ext cx="520700" cy="520700"/>
          </a:xfrm>
          <a:custGeom>
            <a:avLst/>
            <a:gdLst/>
            <a:ahLst/>
            <a:cxnLst/>
            <a:rect l="l" t="t" r="r" b="b"/>
            <a:pathLst>
              <a:path w="520700" h="520700">
                <a:moveTo>
                  <a:pt x="260311" y="0"/>
                </a:moveTo>
                <a:lnTo>
                  <a:pt x="213521" y="4194"/>
                </a:lnTo>
                <a:lnTo>
                  <a:pt x="169481" y="16286"/>
                </a:lnTo>
                <a:lnTo>
                  <a:pt x="128928" y="35540"/>
                </a:lnTo>
                <a:lnTo>
                  <a:pt x="92597" y="61222"/>
                </a:lnTo>
                <a:lnTo>
                  <a:pt x="61222" y="92597"/>
                </a:lnTo>
                <a:lnTo>
                  <a:pt x="35540" y="128928"/>
                </a:lnTo>
                <a:lnTo>
                  <a:pt x="16286" y="169481"/>
                </a:lnTo>
                <a:lnTo>
                  <a:pt x="4194" y="213521"/>
                </a:lnTo>
                <a:lnTo>
                  <a:pt x="0" y="260311"/>
                </a:lnTo>
                <a:lnTo>
                  <a:pt x="4194" y="307102"/>
                </a:lnTo>
                <a:lnTo>
                  <a:pt x="16286" y="351142"/>
                </a:lnTo>
                <a:lnTo>
                  <a:pt x="35540" y="391695"/>
                </a:lnTo>
                <a:lnTo>
                  <a:pt x="61222" y="428026"/>
                </a:lnTo>
                <a:lnTo>
                  <a:pt x="92597" y="459400"/>
                </a:lnTo>
                <a:lnTo>
                  <a:pt x="128928" y="485083"/>
                </a:lnTo>
                <a:lnTo>
                  <a:pt x="169481" y="504337"/>
                </a:lnTo>
                <a:lnTo>
                  <a:pt x="213521" y="516429"/>
                </a:lnTo>
                <a:lnTo>
                  <a:pt x="260311" y="520623"/>
                </a:lnTo>
                <a:lnTo>
                  <a:pt x="307102" y="516429"/>
                </a:lnTo>
                <a:lnTo>
                  <a:pt x="351142" y="504337"/>
                </a:lnTo>
                <a:lnTo>
                  <a:pt x="391695" y="485083"/>
                </a:lnTo>
                <a:lnTo>
                  <a:pt x="428026" y="459400"/>
                </a:lnTo>
                <a:lnTo>
                  <a:pt x="459400" y="428026"/>
                </a:lnTo>
                <a:lnTo>
                  <a:pt x="485083" y="391695"/>
                </a:lnTo>
                <a:lnTo>
                  <a:pt x="504337" y="351142"/>
                </a:lnTo>
                <a:lnTo>
                  <a:pt x="516429" y="307102"/>
                </a:lnTo>
                <a:lnTo>
                  <a:pt x="520623" y="260311"/>
                </a:lnTo>
                <a:lnTo>
                  <a:pt x="516429" y="213521"/>
                </a:lnTo>
                <a:lnTo>
                  <a:pt x="504337" y="169481"/>
                </a:lnTo>
                <a:lnTo>
                  <a:pt x="485083" y="128928"/>
                </a:lnTo>
                <a:lnTo>
                  <a:pt x="459400" y="92597"/>
                </a:lnTo>
                <a:lnTo>
                  <a:pt x="428026" y="61222"/>
                </a:lnTo>
                <a:lnTo>
                  <a:pt x="391695" y="35540"/>
                </a:lnTo>
                <a:lnTo>
                  <a:pt x="351142" y="16286"/>
                </a:lnTo>
                <a:lnTo>
                  <a:pt x="307102" y="4194"/>
                </a:lnTo>
                <a:lnTo>
                  <a:pt x="260311" y="0"/>
                </a:lnTo>
                <a:close/>
              </a:path>
            </a:pathLst>
          </a:custGeom>
          <a:solidFill>
            <a:srgbClr val="62BE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402291" y="976760"/>
            <a:ext cx="334010" cy="233679"/>
          </a:xfrm>
          <a:custGeom>
            <a:avLst/>
            <a:gdLst/>
            <a:ahLst/>
            <a:cxnLst/>
            <a:rect l="l" t="t" r="r" b="b"/>
            <a:pathLst>
              <a:path w="334010" h="233680">
                <a:moveTo>
                  <a:pt x="300253" y="0"/>
                </a:moveTo>
                <a:lnTo>
                  <a:pt x="33362" y="0"/>
                </a:lnTo>
                <a:lnTo>
                  <a:pt x="26726" y="613"/>
                </a:lnTo>
                <a:lnTo>
                  <a:pt x="0" y="33375"/>
                </a:lnTo>
                <a:lnTo>
                  <a:pt x="0" y="200177"/>
                </a:lnTo>
                <a:lnTo>
                  <a:pt x="26726" y="232926"/>
                </a:lnTo>
                <a:lnTo>
                  <a:pt x="33362" y="233540"/>
                </a:lnTo>
                <a:lnTo>
                  <a:pt x="300253" y="233540"/>
                </a:lnTo>
                <a:lnTo>
                  <a:pt x="333004" y="206808"/>
                </a:lnTo>
                <a:lnTo>
                  <a:pt x="333616" y="200177"/>
                </a:lnTo>
                <a:lnTo>
                  <a:pt x="33362" y="200177"/>
                </a:lnTo>
                <a:lnTo>
                  <a:pt x="33362" y="33375"/>
                </a:lnTo>
                <a:lnTo>
                  <a:pt x="333617" y="33375"/>
                </a:lnTo>
                <a:lnTo>
                  <a:pt x="333004" y="26733"/>
                </a:lnTo>
                <a:lnTo>
                  <a:pt x="306884" y="613"/>
                </a:lnTo>
                <a:lnTo>
                  <a:pt x="300253" y="0"/>
                </a:lnTo>
                <a:close/>
              </a:path>
              <a:path w="334010" h="233680">
                <a:moveTo>
                  <a:pt x="300253" y="33375"/>
                </a:moveTo>
                <a:lnTo>
                  <a:pt x="33362" y="33375"/>
                </a:lnTo>
                <a:lnTo>
                  <a:pt x="33362" y="200177"/>
                </a:lnTo>
                <a:lnTo>
                  <a:pt x="300253" y="200177"/>
                </a:lnTo>
                <a:lnTo>
                  <a:pt x="300253" y="183489"/>
                </a:lnTo>
                <a:lnTo>
                  <a:pt x="112039" y="183489"/>
                </a:lnTo>
                <a:lnTo>
                  <a:pt x="108076" y="181889"/>
                </a:lnTo>
                <a:lnTo>
                  <a:pt x="101676" y="175501"/>
                </a:lnTo>
                <a:lnTo>
                  <a:pt x="100088" y="171538"/>
                </a:lnTo>
                <a:lnTo>
                  <a:pt x="100088" y="162090"/>
                </a:lnTo>
                <a:lnTo>
                  <a:pt x="101676" y="158127"/>
                </a:lnTo>
                <a:lnTo>
                  <a:pt x="108076" y="151726"/>
                </a:lnTo>
                <a:lnTo>
                  <a:pt x="112039" y="150126"/>
                </a:lnTo>
                <a:lnTo>
                  <a:pt x="300253" y="150126"/>
                </a:lnTo>
                <a:lnTo>
                  <a:pt x="300253" y="133451"/>
                </a:lnTo>
                <a:lnTo>
                  <a:pt x="62001" y="133451"/>
                </a:lnTo>
                <a:lnTo>
                  <a:pt x="58038" y="131851"/>
                </a:lnTo>
                <a:lnTo>
                  <a:pt x="51638" y="125463"/>
                </a:lnTo>
                <a:lnTo>
                  <a:pt x="50037" y="121500"/>
                </a:lnTo>
                <a:lnTo>
                  <a:pt x="50037" y="112039"/>
                </a:lnTo>
                <a:lnTo>
                  <a:pt x="51638" y="108076"/>
                </a:lnTo>
                <a:lnTo>
                  <a:pt x="58038" y="101688"/>
                </a:lnTo>
                <a:lnTo>
                  <a:pt x="62001" y="100088"/>
                </a:lnTo>
                <a:lnTo>
                  <a:pt x="300253" y="100088"/>
                </a:lnTo>
                <a:lnTo>
                  <a:pt x="300253" y="83413"/>
                </a:lnTo>
                <a:lnTo>
                  <a:pt x="62001" y="83413"/>
                </a:lnTo>
                <a:lnTo>
                  <a:pt x="58038" y="81813"/>
                </a:lnTo>
                <a:lnTo>
                  <a:pt x="51638" y="75412"/>
                </a:lnTo>
                <a:lnTo>
                  <a:pt x="50037" y="71450"/>
                </a:lnTo>
                <a:lnTo>
                  <a:pt x="50037" y="62001"/>
                </a:lnTo>
                <a:lnTo>
                  <a:pt x="51638" y="58038"/>
                </a:lnTo>
                <a:lnTo>
                  <a:pt x="58038" y="51650"/>
                </a:lnTo>
                <a:lnTo>
                  <a:pt x="62001" y="50050"/>
                </a:lnTo>
                <a:lnTo>
                  <a:pt x="300253" y="50050"/>
                </a:lnTo>
                <a:lnTo>
                  <a:pt x="300253" y="33375"/>
                </a:lnTo>
                <a:close/>
              </a:path>
              <a:path w="334010" h="233680">
                <a:moveTo>
                  <a:pt x="333616" y="33375"/>
                </a:moveTo>
                <a:lnTo>
                  <a:pt x="300253" y="33375"/>
                </a:lnTo>
                <a:lnTo>
                  <a:pt x="300253" y="200177"/>
                </a:lnTo>
                <a:lnTo>
                  <a:pt x="333616" y="200177"/>
                </a:lnTo>
                <a:lnTo>
                  <a:pt x="333616" y="33375"/>
                </a:lnTo>
                <a:close/>
              </a:path>
              <a:path w="334010" h="233680">
                <a:moveTo>
                  <a:pt x="300253" y="150126"/>
                </a:moveTo>
                <a:lnTo>
                  <a:pt x="221576" y="150126"/>
                </a:lnTo>
                <a:lnTo>
                  <a:pt x="225539" y="151726"/>
                </a:lnTo>
                <a:lnTo>
                  <a:pt x="231927" y="158127"/>
                </a:lnTo>
                <a:lnTo>
                  <a:pt x="233527" y="162090"/>
                </a:lnTo>
                <a:lnTo>
                  <a:pt x="233527" y="171538"/>
                </a:lnTo>
                <a:lnTo>
                  <a:pt x="231927" y="175501"/>
                </a:lnTo>
                <a:lnTo>
                  <a:pt x="225539" y="181889"/>
                </a:lnTo>
                <a:lnTo>
                  <a:pt x="221576" y="183489"/>
                </a:lnTo>
                <a:lnTo>
                  <a:pt x="300253" y="183489"/>
                </a:lnTo>
                <a:lnTo>
                  <a:pt x="300253" y="150126"/>
                </a:lnTo>
                <a:close/>
              </a:path>
              <a:path w="334010" h="233680">
                <a:moveTo>
                  <a:pt x="112039" y="100088"/>
                </a:moveTo>
                <a:lnTo>
                  <a:pt x="71450" y="100088"/>
                </a:lnTo>
                <a:lnTo>
                  <a:pt x="75412" y="101688"/>
                </a:lnTo>
                <a:lnTo>
                  <a:pt x="81800" y="108076"/>
                </a:lnTo>
                <a:lnTo>
                  <a:pt x="83400" y="112039"/>
                </a:lnTo>
                <a:lnTo>
                  <a:pt x="83400" y="121500"/>
                </a:lnTo>
                <a:lnTo>
                  <a:pt x="81800" y="125463"/>
                </a:lnTo>
                <a:lnTo>
                  <a:pt x="75412" y="131851"/>
                </a:lnTo>
                <a:lnTo>
                  <a:pt x="71450" y="133451"/>
                </a:lnTo>
                <a:lnTo>
                  <a:pt x="112039" y="133451"/>
                </a:lnTo>
                <a:lnTo>
                  <a:pt x="108076" y="131851"/>
                </a:lnTo>
                <a:lnTo>
                  <a:pt x="101676" y="125463"/>
                </a:lnTo>
                <a:lnTo>
                  <a:pt x="100088" y="121500"/>
                </a:lnTo>
                <a:lnTo>
                  <a:pt x="100088" y="112039"/>
                </a:lnTo>
                <a:lnTo>
                  <a:pt x="101676" y="108076"/>
                </a:lnTo>
                <a:lnTo>
                  <a:pt x="108076" y="101688"/>
                </a:lnTo>
                <a:lnTo>
                  <a:pt x="112039" y="100088"/>
                </a:lnTo>
                <a:close/>
              </a:path>
              <a:path w="334010" h="233680">
                <a:moveTo>
                  <a:pt x="162077" y="100088"/>
                </a:moveTo>
                <a:lnTo>
                  <a:pt x="121488" y="100088"/>
                </a:lnTo>
                <a:lnTo>
                  <a:pt x="125450" y="101688"/>
                </a:lnTo>
                <a:lnTo>
                  <a:pt x="131851" y="108076"/>
                </a:lnTo>
                <a:lnTo>
                  <a:pt x="133438" y="112039"/>
                </a:lnTo>
                <a:lnTo>
                  <a:pt x="133438" y="121500"/>
                </a:lnTo>
                <a:lnTo>
                  <a:pt x="131851" y="125463"/>
                </a:lnTo>
                <a:lnTo>
                  <a:pt x="125450" y="131851"/>
                </a:lnTo>
                <a:lnTo>
                  <a:pt x="121488" y="133451"/>
                </a:lnTo>
                <a:lnTo>
                  <a:pt x="162077" y="133451"/>
                </a:lnTo>
                <a:lnTo>
                  <a:pt x="158114" y="131851"/>
                </a:lnTo>
                <a:lnTo>
                  <a:pt x="151726" y="125463"/>
                </a:lnTo>
                <a:lnTo>
                  <a:pt x="150126" y="121500"/>
                </a:lnTo>
                <a:lnTo>
                  <a:pt x="150126" y="112039"/>
                </a:lnTo>
                <a:lnTo>
                  <a:pt x="151726" y="108076"/>
                </a:lnTo>
                <a:lnTo>
                  <a:pt x="158114" y="101688"/>
                </a:lnTo>
                <a:lnTo>
                  <a:pt x="162077" y="100088"/>
                </a:lnTo>
                <a:close/>
              </a:path>
              <a:path w="334010" h="233680">
                <a:moveTo>
                  <a:pt x="212128" y="100088"/>
                </a:moveTo>
                <a:lnTo>
                  <a:pt x="171538" y="100088"/>
                </a:lnTo>
                <a:lnTo>
                  <a:pt x="175488" y="101688"/>
                </a:lnTo>
                <a:lnTo>
                  <a:pt x="181889" y="108076"/>
                </a:lnTo>
                <a:lnTo>
                  <a:pt x="183489" y="112039"/>
                </a:lnTo>
                <a:lnTo>
                  <a:pt x="183489" y="121500"/>
                </a:lnTo>
                <a:lnTo>
                  <a:pt x="181889" y="125463"/>
                </a:lnTo>
                <a:lnTo>
                  <a:pt x="175488" y="131851"/>
                </a:lnTo>
                <a:lnTo>
                  <a:pt x="171538" y="133451"/>
                </a:lnTo>
                <a:lnTo>
                  <a:pt x="212128" y="133451"/>
                </a:lnTo>
                <a:lnTo>
                  <a:pt x="208165" y="131851"/>
                </a:lnTo>
                <a:lnTo>
                  <a:pt x="201764" y="125463"/>
                </a:lnTo>
                <a:lnTo>
                  <a:pt x="200164" y="121500"/>
                </a:lnTo>
                <a:lnTo>
                  <a:pt x="200164" y="112039"/>
                </a:lnTo>
                <a:lnTo>
                  <a:pt x="201764" y="108076"/>
                </a:lnTo>
                <a:lnTo>
                  <a:pt x="208165" y="101688"/>
                </a:lnTo>
                <a:lnTo>
                  <a:pt x="212128" y="100088"/>
                </a:lnTo>
                <a:close/>
              </a:path>
              <a:path w="334010" h="233680">
                <a:moveTo>
                  <a:pt x="262166" y="100088"/>
                </a:moveTo>
                <a:lnTo>
                  <a:pt x="221576" y="100088"/>
                </a:lnTo>
                <a:lnTo>
                  <a:pt x="225539" y="101688"/>
                </a:lnTo>
                <a:lnTo>
                  <a:pt x="231927" y="108076"/>
                </a:lnTo>
                <a:lnTo>
                  <a:pt x="233527" y="112039"/>
                </a:lnTo>
                <a:lnTo>
                  <a:pt x="233527" y="121500"/>
                </a:lnTo>
                <a:lnTo>
                  <a:pt x="231927" y="125463"/>
                </a:lnTo>
                <a:lnTo>
                  <a:pt x="225539" y="131851"/>
                </a:lnTo>
                <a:lnTo>
                  <a:pt x="221576" y="133451"/>
                </a:lnTo>
                <a:lnTo>
                  <a:pt x="262166" y="133451"/>
                </a:lnTo>
                <a:lnTo>
                  <a:pt x="258203" y="131851"/>
                </a:lnTo>
                <a:lnTo>
                  <a:pt x="251802" y="125463"/>
                </a:lnTo>
                <a:lnTo>
                  <a:pt x="250215" y="121500"/>
                </a:lnTo>
                <a:lnTo>
                  <a:pt x="250215" y="112039"/>
                </a:lnTo>
                <a:lnTo>
                  <a:pt x="251802" y="108076"/>
                </a:lnTo>
                <a:lnTo>
                  <a:pt x="258203" y="101688"/>
                </a:lnTo>
                <a:lnTo>
                  <a:pt x="262166" y="100088"/>
                </a:lnTo>
                <a:close/>
              </a:path>
              <a:path w="334010" h="233680">
                <a:moveTo>
                  <a:pt x="300253" y="100088"/>
                </a:moveTo>
                <a:lnTo>
                  <a:pt x="271614" y="100088"/>
                </a:lnTo>
                <a:lnTo>
                  <a:pt x="275577" y="101688"/>
                </a:lnTo>
                <a:lnTo>
                  <a:pt x="281978" y="108076"/>
                </a:lnTo>
                <a:lnTo>
                  <a:pt x="283565" y="112039"/>
                </a:lnTo>
                <a:lnTo>
                  <a:pt x="283565" y="121500"/>
                </a:lnTo>
                <a:lnTo>
                  <a:pt x="281978" y="125463"/>
                </a:lnTo>
                <a:lnTo>
                  <a:pt x="275577" y="131851"/>
                </a:lnTo>
                <a:lnTo>
                  <a:pt x="271614" y="133451"/>
                </a:lnTo>
                <a:lnTo>
                  <a:pt x="300253" y="133451"/>
                </a:lnTo>
                <a:lnTo>
                  <a:pt x="300253" y="100088"/>
                </a:lnTo>
                <a:close/>
              </a:path>
              <a:path w="334010" h="233680">
                <a:moveTo>
                  <a:pt x="112039" y="50050"/>
                </a:moveTo>
                <a:lnTo>
                  <a:pt x="71450" y="50050"/>
                </a:lnTo>
                <a:lnTo>
                  <a:pt x="75412" y="51650"/>
                </a:lnTo>
                <a:lnTo>
                  <a:pt x="81800" y="58038"/>
                </a:lnTo>
                <a:lnTo>
                  <a:pt x="83400" y="62001"/>
                </a:lnTo>
                <a:lnTo>
                  <a:pt x="83400" y="71450"/>
                </a:lnTo>
                <a:lnTo>
                  <a:pt x="81800" y="75412"/>
                </a:lnTo>
                <a:lnTo>
                  <a:pt x="75412" y="81813"/>
                </a:lnTo>
                <a:lnTo>
                  <a:pt x="71450" y="83413"/>
                </a:lnTo>
                <a:lnTo>
                  <a:pt x="112039" y="83413"/>
                </a:lnTo>
                <a:lnTo>
                  <a:pt x="108076" y="81813"/>
                </a:lnTo>
                <a:lnTo>
                  <a:pt x="101676" y="75412"/>
                </a:lnTo>
                <a:lnTo>
                  <a:pt x="100088" y="71450"/>
                </a:lnTo>
                <a:lnTo>
                  <a:pt x="100088" y="62001"/>
                </a:lnTo>
                <a:lnTo>
                  <a:pt x="101676" y="58038"/>
                </a:lnTo>
                <a:lnTo>
                  <a:pt x="108076" y="51650"/>
                </a:lnTo>
                <a:lnTo>
                  <a:pt x="112039" y="50050"/>
                </a:lnTo>
                <a:close/>
              </a:path>
              <a:path w="334010" h="233680">
                <a:moveTo>
                  <a:pt x="162077" y="50050"/>
                </a:moveTo>
                <a:lnTo>
                  <a:pt x="121488" y="50050"/>
                </a:lnTo>
                <a:lnTo>
                  <a:pt x="125450" y="51650"/>
                </a:lnTo>
                <a:lnTo>
                  <a:pt x="131851" y="58038"/>
                </a:lnTo>
                <a:lnTo>
                  <a:pt x="133438" y="62001"/>
                </a:lnTo>
                <a:lnTo>
                  <a:pt x="133438" y="71450"/>
                </a:lnTo>
                <a:lnTo>
                  <a:pt x="131851" y="75412"/>
                </a:lnTo>
                <a:lnTo>
                  <a:pt x="125450" y="81813"/>
                </a:lnTo>
                <a:lnTo>
                  <a:pt x="121488" y="83413"/>
                </a:lnTo>
                <a:lnTo>
                  <a:pt x="162077" y="83413"/>
                </a:lnTo>
                <a:lnTo>
                  <a:pt x="158114" y="81813"/>
                </a:lnTo>
                <a:lnTo>
                  <a:pt x="151726" y="75412"/>
                </a:lnTo>
                <a:lnTo>
                  <a:pt x="150126" y="71450"/>
                </a:lnTo>
                <a:lnTo>
                  <a:pt x="150126" y="62001"/>
                </a:lnTo>
                <a:lnTo>
                  <a:pt x="151726" y="58038"/>
                </a:lnTo>
                <a:lnTo>
                  <a:pt x="158114" y="51650"/>
                </a:lnTo>
                <a:lnTo>
                  <a:pt x="162077" y="50050"/>
                </a:lnTo>
                <a:close/>
              </a:path>
              <a:path w="334010" h="233680">
                <a:moveTo>
                  <a:pt x="212128" y="50050"/>
                </a:moveTo>
                <a:lnTo>
                  <a:pt x="171538" y="50050"/>
                </a:lnTo>
                <a:lnTo>
                  <a:pt x="175488" y="51650"/>
                </a:lnTo>
                <a:lnTo>
                  <a:pt x="181889" y="58038"/>
                </a:lnTo>
                <a:lnTo>
                  <a:pt x="183489" y="62001"/>
                </a:lnTo>
                <a:lnTo>
                  <a:pt x="183489" y="71450"/>
                </a:lnTo>
                <a:lnTo>
                  <a:pt x="181889" y="75412"/>
                </a:lnTo>
                <a:lnTo>
                  <a:pt x="175488" y="81813"/>
                </a:lnTo>
                <a:lnTo>
                  <a:pt x="171538" y="83413"/>
                </a:lnTo>
                <a:lnTo>
                  <a:pt x="212128" y="83413"/>
                </a:lnTo>
                <a:lnTo>
                  <a:pt x="208165" y="81813"/>
                </a:lnTo>
                <a:lnTo>
                  <a:pt x="201764" y="75412"/>
                </a:lnTo>
                <a:lnTo>
                  <a:pt x="200164" y="71450"/>
                </a:lnTo>
                <a:lnTo>
                  <a:pt x="200164" y="62001"/>
                </a:lnTo>
                <a:lnTo>
                  <a:pt x="201764" y="58038"/>
                </a:lnTo>
                <a:lnTo>
                  <a:pt x="208165" y="51650"/>
                </a:lnTo>
                <a:lnTo>
                  <a:pt x="212128" y="50050"/>
                </a:lnTo>
                <a:close/>
              </a:path>
              <a:path w="334010" h="233680">
                <a:moveTo>
                  <a:pt x="262166" y="50050"/>
                </a:moveTo>
                <a:lnTo>
                  <a:pt x="221576" y="50050"/>
                </a:lnTo>
                <a:lnTo>
                  <a:pt x="225539" y="51650"/>
                </a:lnTo>
                <a:lnTo>
                  <a:pt x="231927" y="58038"/>
                </a:lnTo>
                <a:lnTo>
                  <a:pt x="233527" y="62001"/>
                </a:lnTo>
                <a:lnTo>
                  <a:pt x="233527" y="71450"/>
                </a:lnTo>
                <a:lnTo>
                  <a:pt x="231927" y="75412"/>
                </a:lnTo>
                <a:lnTo>
                  <a:pt x="225539" y="81813"/>
                </a:lnTo>
                <a:lnTo>
                  <a:pt x="221576" y="83413"/>
                </a:lnTo>
                <a:lnTo>
                  <a:pt x="262166" y="83413"/>
                </a:lnTo>
                <a:lnTo>
                  <a:pt x="258203" y="81813"/>
                </a:lnTo>
                <a:lnTo>
                  <a:pt x="251802" y="75412"/>
                </a:lnTo>
                <a:lnTo>
                  <a:pt x="250215" y="71450"/>
                </a:lnTo>
                <a:lnTo>
                  <a:pt x="250215" y="62001"/>
                </a:lnTo>
                <a:lnTo>
                  <a:pt x="251802" y="58038"/>
                </a:lnTo>
                <a:lnTo>
                  <a:pt x="258203" y="51650"/>
                </a:lnTo>
                <a:lnTo>
                  <a:pt x="262166" y="50050"/>
                </a:lnTo>
                <a:close/>
              </a:path>
              <a:path w="334010" h="233680">
                <a:moveTo>
                  <a:pt x="300253" y="50050"/>
                </a:moveTo>
                <a:lnTo>
                  <a:pt x="271614" y="50050"/>
                </a:lnTo>
                <a:lnTo>
                  <a:pt x="275577" y="51650"/>
                </a:lnTo>
                <a:lnTo>
                  <a:pt x="281978" y="58038"/>
                </a:lnTo>
                <a:lnTo>
                  <a:pt x="283565" y="62001"/>
                </a:lnTo>
                <a:lnTo>
                  <a:pt x="283565" y="71450"/>
                </a:lnTo>
                <a:lnTo>
                  <a:pt x="281978" y="75412"/>
                </a:lnTo>
                <a:lnTo>
                  <a:pt x="275577" y="81813"/>
                </a:lnTo>
                <a:lnTo>
                  <a:pt x="271614" y="83413"/>
                </a:lnTo>
                <a:lnTo>
                  <a:pt x="300253" y="83413"/>
                </a:lnTo>
                <a:lnTo>
                  <a:pt x="300253" y="50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1495" cy="7569200"/>
          </a:xfrm>
          <a:custGeom>
            <a:avLst/>
            <a:gdLst/>
            <a:ahLst/>
            <a:cxnLst/>
            <a:rect l="l" t="t" r="r" b="b"/>
            <a:pathLst>
              <a:path w="10691495" h="7569200">
                <a:moveTo>
                  <a:pt x="10691012" y="0"/>
                </a:moveTo>
                <a:lnTo>
                  <a:pt x="0" y="0"/>
                </a:lnTo>
                <a:lnTo>
                  <a:pt x="0" y="7569200"/>
                </a:lnTo>
                <a:lnTo>
                  <a:pt x="10691012" y="7569200"/>
                </a:lnTo>
                <a:lnTo>
                  <a:pt x="10691012" y="0"/>
                </a:lnTo>
                <a:close/>
              </a:path>
            </a:pathLst>
          </a:custGeom>
          <a:solidFill>
            <a:srgbClr val="FFCB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99417" y="3477793"/>
            <a:ext cx="5143500" cy="546100"/>
          </a:xfrm>
          <a:custGeom>
            <a:avLst/>
            <a:gdLst/>
            <a:ahLst/>
            <a:cxnLst/>
            <a:rect l="l" t="t" r="r" b="b"/>
            <a:pathLst>
              <a:path w="5143500" h="546100">
                <a:moveTo>
                  <a:pt x="4983162" y="0"/>
                </a:moveTo>
                <a:lnTo>
                  <a:pt x="160350" y="0"/>
                </a:lnTo>
                <a:lnTo>
                  <a:pt x="109667" y="8174"/>
                </a:lnTo>
                <a:lnTo>
                  <a:pt x="65650" y="30938"/>
                </a:lnTo>
                <a:lnTo>
                  <a:pt x="30938" y="65647"/>
                </a:lnTo>
                <a:lnTo>
                  <a:pt x="8174" y="109661"/>
                </a:lnTo>
                <a:lnTo>
                  <a:pt x="0" y="160337"/>
                </a:lnTo>
                <a:lnTo>
                  <a:pt x="0" y="385762"/>
                </a:lnTo>
                <a:lnTo>
                  <a:pt x="8174" y="436438"/>
                </a:lnTo>
                <a:lnTo>
                  <a:pt x="30938" y="480452"/>
                </a:lnTo>
                <a:lnTo>
                  <a:pt x="65650" y="515161"/>
                </a:lnTo>
                <a:lnTo>
                  <a:pt x="109667" y="537925"/>
                </a:lnTo>
                <a:lnTo>
                  <a:pt x="160350" y="546100"/>
                </a:lnTo>
                <a:lnTo>
                  <a:pt x="4983162" y="546100"/>
                </a:lnTo>
                <a:lnTo>
                  <a:pt x="5033843" y="537925"/>
                </a:lnTo>
                <a:lnTo>
                  <a:pt x="5077857" y="515161"/>
                </a:lnTo>
                <a:lnTo>
                  <a:pt x="5112565" y="480452"/>
                </a:lnTo>
                <a:lnTo>
                  <a:pt x="5135326" y="436438"/>
                </a:lnTo>
                <a:lnTo>
                  <a:pt x="5143500" y="385762"/>
                </a:lnTo>
                <a:lnTo>
                  <a:pt x="5143500" y="160337"/>
                </a:lnTo>
                <a:lnTo>
                  <a:pt x="5135326" y="109661"/>
                </a:lnTo>
                <a:lnTo>
                  <a:pt x="5112565" y="65647"/>
                </a:lnTo>
                <a:lnTo>
                  <a:pt x="5077857" y="30938"/>
                </a:lnTo>
                <a:lnTo>
                  <a:pt x="5033843" y="8174"/>
                </a:lnTo>
                <a:lnTo>
                  <a:pt x="4983162" y="0"/>
                </a:lnTo>
                <a:close/>
              </a:path>
            </a:pathLst>
          </a:custGeom>
          <a:solidFill>
            <a:srgbClr val="F1585E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04022" y="4100093"/>
            <a:ext cx="3886200" cy="533400"/>
          </a:xfrm>
          <a:custGeom>
            <a:avLst/>
            <a:gdLst/>
            <a:ahLst/>
            <a:cxnLst/>
            <a:rect l="l" t="t" r="r" b="b"/>
            <a:pathLst>
              <a:path w="3886200" h="533400">
                <a:moveTo>
                  <a:pt x="3727450" y="0"/>
                </a:moveTo>
                <a:lnTo>
                  <a:pt x="158750" y="0"/>
                </a:lnTo>
                <a:lnTo>
                  <a:pt x="108570" y="8092"/>
                </a:lnTo>
                <a:lnTo>
                  <a:pt x="64991" y="30627"/>
                </a:lnTo>
                <a:lnTo>
                  <a:pt x="30627" y="64991"/>
                </a:lnTo>
                <a:lnTo>
                  <a:pt x="8092" y="108570"/>
                </a:lnTo>
                <a:lnTo>
                  <a:pt x="0" y="158750"/>
                </a:lnTo>
                <a:lnTo>
                  <a:pt x="0" y="374650"/>
                </a:lnTo>
                <a:lnTo>
                  <a:pt x="8092" y="424829"/>
                </a:lnTo>
                <a:lnTo>
                  <a:pt x="30627" y="468408"/>
                </a:lnTo>
                <a:lnTo>
                  <a:pt x="64991" y="502772"/>
                </a:lnTo>
                <a:lnTo>
                  <a:pt x="108570" y="525307"/>
                </a:lnTo>
                <a:lnTo>
                  <a:pt x="158750" y="533400"/>
                </a:lnTo>
                <a:lnTo>
                  <a:pt x="3727450" y="533400"/>
                </a:lnTo>
                <a:lnTo>
                  <a:pt x="3777629" y="525307"/>
                </a:lnTo>
                <a:lnTo>
                  <a:pt x="3821208" y="502772"/>
                </a:lnTo>
                <a:lnTo>
                  <a:pt x="3855572" y="468408"/>
                </a:lnTo>
                <a:lnTo>
                  <a:pt x="3878107" y="424829"/>
                </a:lnTo>
                <a:lnTo>
                  <a:pt x="3886200" y="374650"/>
                </a:lnTo>
                <a:lnTo>
                  <a:pt x="3886200" y="158750"/>
                </a:lnTo>
                <a:lnTo>
                  <a:pt x="3878107" y="108570"/>
                </a:lnTo>
                <a:lnTo>
                  <a:pt x="3855572" y="64991"/>
                </a:lnTo>
                <a:lnTo>
                  <a:pt x="3821208" y="30627"/>
                </a:lnTo>
                <a:lnTo>
                  <a:pt x="3777629" y="8092"/>
                </a:lnTo>
                <a:lnTo>
                  <a:pt x="3727450" y="0"/>
                </a:lnTo>
                <a:close/>
              </a:path>
            </a:pathLst>
          </a:custGeom>
          <a:solidFill>
            <a:srgbClr val="F1585E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8933" y="215652"/>
            <a:ext cx="8324215" cy="62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40916"/>
            <a:ext cx="962406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9356"/>
            <a:ext cx="342188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709" y="2846065"/>
            <a:ext cx="6281420" cy="1773555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55"/>
              </a:spcBef>
            </a:pPr>
            <a:r>
              <a:rPr dirty="0" spc="100">
                <a:solidFill>
                  <a:srgbClr val="000000"/>
                </a:solidFill>
              </a:rPr>
              <a:t>Hitech:</a:t>
            </a:r>
            <a:r>
              <a:rPr dirty="0" spc="235">
                <a:solidFill>
                  <a:srgbClr val="000000"/>
                </a:solidFill>
              </a:rPr>
              <a:t> </a:t>
            </a:r>
            <a:r>
              <a:rPr dirty="0" spc="120">
                <a:solidFill>
                  <a:srgbClr val="000000"/>
                </a:solidFill>
              </a:rPr>
              <a:t>One</a:t>
            </a:r>
            <a:r>
              <a:rPr dirty="0" spc="240">
                <a:solidFill>
                  <a:srgbClr val="000000"/>
                </a:solidFill>
              </a:rPr>
              <a:t> </a:t>
            </a:r>
            <a:r>
              <a:rPr dirty="0" spc="105">
                <a:solidFill>
                  <a:srgbClr val="000000"/>
                </a:solidFill>
              </a:rPr>
              <a:t>season</a:t>
            </a:r>
            <a:r>
              <a:rPr dirty="0" spc="240">
                <a:solidFill>
                  <a:srgbClr val="000000"/>
                </a:solidFill>
              </a:rPr>
              <a:t> </a:t>
            </a:r>
            <a:r>
              <a:rPr dirty="0" spc="350">
                <a:solidFill>
                  <a:srgbClr val="000000"/>
                </a:solidFill>
              </a:rPr>
              <a:t>in… </a:t>
            </a:r>
            <a:r>
              <a:rPr dirty="0" spc="100">
                <a:solidFill>
                  <a:srgbClr val="000000"/>
                </a:solidFill>
              </a:rPr>
              <a:t>How</a:t>
            </a:r>
            <a:r>
              <a:rPr dirty="0" spc="235">
                <a:solidFill>
                  <a:srgbClr val="000000"/>
                </a:solidFill>
              </a:rPr>
              <a:t> </a:t>
            </a:r>
            <a:r>
              <a:rPr dirty="0" spc="75">
                <a:solidFill>
                  <a:srgbClr val="000000"/>
                </a:solidFill>
              </a:rPr>
              <a:t>EventR</a:t>
            </a:r>
            <a:r>
              <a:rPr dirty="0" spc="240">
                <a:solidFill>
                  <a:srgbClr val="000000"/>
                </a:solidFill>
              </a:rPr>
              <a:t> </a:t>
            </a:r>
            <a:r>
              <a:rPr dirty="0" spc="105">
                <a:solidFill>
                  <a:srgbClr val="000000"/>
                </a:solidFill>
              </a:rPr>
              <a:t>transformed </a:t>
            </a:r>
            <a:r>
              <a:rPr dirty="0" spc="120">
                <a:solidFill>
                  <a:srgbClr val="000000"/>
                </a:solidFill>
              </a:rPr>
              <a:t>travel</a:t>
            </a:r>
            <a:r>
              <a:rPr dirty="0" spc="235">
                <a:solidFill>
                  <a:srgbClr val="000000"/>
                </a:solidFill>
              </a:rPr>
              <a:t> </a:t>
            </a:r>
            <a:r>
              <a:rPr dirty="0" spc="125">
                <a:solidFill>
                  <a:srgbClr val="000000"/>
                </a:solidFill>
              </a:rPr>
              <a:t>logistics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64322" y="2997200"/>
            <a:ext cx="0" cy="1638300"/>
          </a:xfrm>
          <a:custGeom>
            <a:avLst/>
            <a:gdLst/>
            <a:ahLst/>
            <a:cxnLst/>
            <a:rect l="l" t="t" r="r" b="b"/>
            <a:pathLst>
              <a:path w="0" h="1638300">
                <a:moveTo>
                  <a:pt x="0" y="0"/>
                </a:moveTo>
                <a:lnTo>
                  <a:pt x="0" y="1638300"/>
                </a:lnTo>
              </a:path>
            </a:pathLst>
          </a:custGeom>
          <a:ln w="76200">
            <a:solidFill>
              <a:srgbClr val="02B1A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020860" y="0"/>
            <a:ext cx="3670300" cy="3785235"/>
            <a:chOff x="7020860" y="0"/>
            <a:chExt cx="3670300" cy="3785235"/>
          </a:xfrm>
        </p:grpSpPr>
        <p:sp>
          <p:nvSpPr>
            <p:cNvPr id="5" name="object 5" descr=""/>
            <p:cNvSpPr/>
            <p:nvPr/>
          </p:nvSpPr>
          <p:spPr>
            <a:xfrm>
              <a:off x="7020860" y="0"/>
              <a:ext cx="3670300" cy="3785235"/>
            </a:xfrm>
            <a:custGeom>
              <a:avLst/>
              <a:gdLst/>
              <a:ahLst/>
              <a:cxnLst/>
              <a:rect l="l" t="t" r="r" b="b"/>
              <a:pathLst>
                <a:path w="3670300" h="3785235">
                  <a:moveTo>
                    <a:pt x="3670163" y="0"/>
                  </a:moveTo>
                  <a:lnTo>
                    <a:pt x="678372" y="0"/>
                  </a:lnTo>
                  <a:lnTo>
                    <a:pt x="659512" y="18107"/>
                  </a:lnTo>
                  <a:lnTo>
                    <a:pt x="627704" y="49915"/>
                  </a:lnTo>
                  <a:lnTo>
                    <a:pt x="596549" y="82365"/>
                  </a:lnTo>
                  <a:lnTo>
                    <a:pt x="566057" y="115446"/>
                  </a:lnTo>
                  <a:lnTo>
                    <a:pt x="536239" y="149147"/>
                  </a:lnTo>
                  <a:lnTo>
                    <a:pt x="507105" y="183458"/>
                  </a:lnTo>
                  <a:lnTo>
                    <a:pt x="478667" y="218368"/>
                  </a:lnTo>
                  <a:lnTo>
                    <a:pt x="450935" y="253866"/>
                  </a:lnTo>
                  <a:lnTo>
                    <a:pt x="423920" y="289941"/>
                  </a:lnTo>
                  <a:lnTo>
                    <a:pt x="397633" y="326583"/>
                  </a:lnTo>
                  <a:lnTo>
                    <a:pt x="372084" y="363782"/>
                  </a:lnTo>
                  <a:lnTo>
                    <a:pt x="347284" y="401525"/>
                  </a:lnTo>
                  <a:lnTo>
                    <a:pt x="323243" y="439804"/>
                  </a:lnTo>
                  <a:lnTo>
                    <a:pt x="299974" y="478606"/>
                  </a:lnTo>
                  <a:lnTo>
                    <a:pt x="277485" y="517921"/>
                  </a:lnTo>
                  <a:lnTo>
                    <a:pt x="255788" y="557739"/>
                  </a:lnTo>
                  <a:lnTo>
                    <a:pt x="234894" y="598048"/>
                  </a:lnTo>
                  <a:lnTo>
                    <a:pt x="214814" y="638838"/>
                  </a:lnTo>
                  <a:lnTo>
                    <a:pt x="195557" y="680099"/>
                  </a:lnTo>
                  <a:lnTo>
                    <a:pt x="177135" y="721819"/>
                  </a:lnTo>
                  <a:lnTo>
                    <a:pt x="159559" y="763988"/>
                  </a:lnTo>
                  <a:lnTo>
                    <a:pt x="142839" y="806595"/>
                  </a:lnTo>
                  <a:lnTo>
                    <a:pt x="126986" y="849630"/>
                  </a:lnTo>
                  <a:lnTo>
                    <a:pt x="112011" y="893081"/>
                  </a:lnTo>
                  <a:lnTo>
                    <a:pt x="97924" y="936938"/>
                  </a:lnTo>
                  <a:lnTo>
                    <a:pt x="84737" y="981190"/>
                  </a:lnTo>
                  <a:lnTo>
                    <a:pt x="72459" y="1025827"/>
                  </a:lnTo>
                  <a:lnTo>
                    <a:pt x="61102" y="1070837"/>
                  </a:lnTo>
                  <a:lnTo>
                    <a:pt x="50676" y="1116210"/>
                  </a:lnTo>
                  <a:lnTo>
                    <a:pt x="41192" y="1161936"/>
                  </a:lnTo>
                  <a:lnTo>
                    <a:pt x="32661" y="1208004"/>
                  </a:lnTo>
                  <a:lnTo>
                    <a:pt x="25094" y="1254402"/>
                  </a:lnTo>
                  <a:lnTo>
                    <a:pt x="18500" y="1301120"/>
                  </a:lnTo>
                  <a:lnTo>
                    <a:pt x="12892" y="1348148"/>
                  </a:lnTo>
                  <a:lnTo>
                    <a:pt x="8279" y="1395474"/>
                  </a:lnTo>
                  <a:lnTo>
                    <a:pt x="4673" y="1443089"/>
                  </a:lnTo>
                  <a:lnTo>
                    <a:pt x="2084" y="1490981"/>
                  </a:lnTo>
                  <a:lnTo>
                    <a:pt x="522" y="1539139"/>
                  </a:lnTo>
                  <a:lnTo>
                    <a:pt x="0" y="1587553"/>
                  </a:lnTo>
                  <a:lnTo>
                    <a:pt x="522" y="1635967"/>
                  </a:lnTo>
                  <a:lnTo>
                    <a:pt x="2084" y="1684125"/>
                  </a:lnTo>
                  <a:lnTo>
                    <a:pt x="4673" y="1732017"/>
                  </a:lnTo>
                  <a:lnTo>
                    <a:pt x="8279" y="1779631"/>
                  </a:lnTo>
                  <a:lnTo>
                    <a:pt x="12892" y="1826958"/>
                  </a:lnTo>
                  <a:lnTo>
                    <a:pt x="18500" y="1873986"/>
                  </a:lnTo>
                  <a:lnTo>
                    <a:pt x="25094" y="1920704"/>
                  </a:lnTo>
                  <a:lnTo>
                    <a:pt x="32661" y="1967102"/>
                  </a:lnTo>
                  <a:lnTo>
                    <a:pt x="41192" y="2013170"/>
                  </a:lnTo>
                  <a:lnTo>
                    <a:pt x="50676" y="2058895"/>
                  </a:lnTo>
                  <a:lnTo>
                    <a:pt x="61102" y="2104269"/>
                  </a:lnTo>
                  <a:lnTo>
                    <a:pt x="72459" y="2149279"/>
                  </a:lnTo>
                  <a:lnTo>
                    <a:pt x="84737" y="2193916"/>
                  </a:lnTo>
                  <a:lnTo>
                    <a:pt x="97924" y="2238168"/>
                  </a:lnTo>
                  <a:lnTo>
                    <a:pt x="112011" y="2282025"/>
                  </a:lnTo>
                  <a:lnTo>
                    <a:pt x="126986" y="2325476"/>
                  </a:lnTo>
                  <a:lnTo>
                    <a:pt x="142839" y="2368510"/>
                  </a:lnTo>
                  <a:lnTo>
                    <a:pt x="159559" y="2411118"/>
                  </a:lnTo>
                  <a:lnTo>
                    <a:pt x="177135" y="2453287"/>
                  </a:lnTo>
                  <a:lnTo>
                    <a:pt x="195557" y="2495007"/>
                  </a:lnTo>
                  <a:lnTo>
                    <a:pt x="214814" y="2536267"/>
                  </a:lnTo>
                  <a:lnTo>
                    <a:pt x="234894" y="2577058"/>
                  </a:lnTo>
                  <a:lnTo>
                    <a:pt x="255788" y="2617367"/>
                  </a:lnTo>
                  <a:lnTo>
                    <a:pt x="277485" y="2657185"/>
                  </a:lnTo>
                  <a:lnTo>
                    <a:pt x="299974" y="2696500"/>
                  </a:lnTo>
                  <a:lnTo>
                    <a:pt x="323243" y="2735302"/>
                  </a:lnTo>
                  <a:lnTo>
                    <a:pt x="347284" y="2773580"/>
                  </a:lnTo>
                  <a:lnTo>
                    <a:pt x="372084" y="2811324"/>
                  </a:lnTo>
                  <a:lnTo>
                    <a:pt x="397633" y="2848522"/>
                  </a:lnTo>
                  <a:lnTo>
                    <a:pt x="423920" y="2885164"/>
                  </a:lnTo>
                  <a:lnTo>
                    <a:pt x="450935" y="2921240"/>
                  </a:lnTo>
                  <a:lnTo>
                    <a:pt x="478667" y="2956738"/>
                  </a:lnTo>
                  <a:lnTo>
                    <a:pt x="507105" y="2991648"/>
                  </a:lnTo>
                  <a:lnTo>
                    <a:pt x="536239" y="3025959"/>
                  </a:lnTo>
                  <a:lnTo>
                    <a:pt x="566057" y="3059660"/>
                  </a:lnTo>
                  <a:lnTo>
                    <a:pt x="596549" y="3092741"/>
                  </a:lnTo>
                  <a:lnTo>
                    <a:pt x="627704" y="3125191"/>
                  </a:lnTo>
                  <a:lnTo>
                    <a:pt x="659512" y="3156999"/>
                  </a:lnTo>
                  <a:lnTo>
                    <a:pt x="691962" y="3188154"/>
                  </a:lnTo>
                  <a:lnTo>
                    <a:pt x="725043" y="3218646"/>
                  </a:lnTo>
                  <a:lnTo>
                    <a:pt x="758744" y="3248464"/>
                  </a:lnTo>
                  <a:lnTo>
                    <a:pt x="793055" y="3277598"/>
                  </a:lnTo>
                  <a:lnTo>
                    <a:pt x="827965" y="3306036"/>
                  </a:lnTo>
                  <a:lnTo>
                    <a:pt x="863463" y="3333768"/>
                  </a:lnTo>
                  <a:lnTo>
                    <a:pt x="899539" y="3360783"/>
                  </a:lnTo>
                  <a:lnTo>
                    <a:pt x="936181" y="3387070"/>
                  </a:lnTo>
                  <a:lnTo>
                    <a:pt x="973379" y="3412619"/>
                  </a:lnTo>
                  <a:lnTo>
                    <a:pt x="1011123" y="3437420"/>
                  </a:lnTo>
                  <a:lnTo>
                    <a:pt x="1049401" y="3461460"/>
                  </a:lnTo>
                  <a:lnTo>
                    <a:pt x="1088203" y="3484730"/>
                  </a:lnTo>
                  <a:lnTo>
                    <a:pt x="1127518" y="3507218"/>
                  </a:lnTo>
                  <a:lnTo>
                    <a:pt x="1167336" y="3528915"/>
                  </a:lnTo>
                  <a:lnTo>
                    <a:pt x="1207646" y="3549809"/>
                  </a:lnTo>
                  <a:lnTo>
                    <a:pt x="1248436" y="3569890"/>
                  </a:lnTo>
                  <a:lnTo>
                    <a:pt x="1289696" y="3589146"/>
                  </a:lnTo>
                  <a:lnTo>
                    <a:pt x="1331417" y="3607568"/>
                  </a:lnTo>
                  <a:lnTo>
                    <a:pt x="1373586" y="3625144"/>
                  </a:lnTo>
                  <a:lnTo>
                    <a:pt x="1416193" y="3641864"/>
                  </a:lnTo>
                  <a:lnTo>
                    <a:pt x="1459227" y="3657717"/>
                  </a:lnTo>
                  <a:lnTo>
                    <a:pt x="1502678" y="3672692"/>
                  </a:lnTo>
                  <a:lnTo>
                    <a:pt x="1546535" y="3686779"/>
                  </a:lnTo>
                  <a:lnTo>
                    <a:pt x="1590787" y="3699966"/>
                  </a:lnTo>
                  <a:lnTo>
                    <a:pt x="1635424" y="3712244"/>
                  </a:lnTo>
                  <a:lnTo>
                    <a:pt x="1680434" y="3723601"/>
                  </a:lnTo>
                  <a:lnTo>
                    <a:pt x="1725808" y="3734027"/>
                  </a:lnTo>
                  <a:lnTo>
                    <a:pt x="1771534" y="3743511"/>
                  </a:lnTo>
                  <a:lnTo>
                    <a:pt x="1817601" y="3752042"/>
                  </a:lnTo>
                  <a:lnTo>
                    <a:pt x="1863999" y="3759609"/>
                  </a:lnTo>
                  <a:lnTo>
                    <a:pt x="1910718" y="3766203"/>
                  </a:lnTo>
                  <a:lnTo>
                    <a:pt x="1957745" y="3771811"/>
                  </a:lnTo>
                  <a:lnTo>
                    <a:pt x="2005072" y="3776424"/>
                  </a:lnTo>
                  <a:lnTo>
                    <a:pt x="2052686" y="3780030"/>
                  </a:lnTo>
                  <a:lnTo>
                    <a:pt x="2100578" y="3782619"/>
                  </a:lnTo>
                  <a:lnTo>
                    <a:pt x="2148736" y="3784181"/>
                  </a:lnTo>
                  <a:lnTo>
                    <a:pt x="2197150" y="3784704"/>
                  </a:lnTo>
                  <a:lnTo>
                    <a:pt x="2245564" y="3784181"/>
                  </a:lnTo>
                  <a:lnTo>
                    <a:pt x="2293722" y="3782619"/>
                  </a:lnTo>
                  <a:lnTo>
                    <a:pt x="2341613" y="3780030"/>
                  </a:lnTo>
                  <a:lnTo>
                    <a:pt x="2389227" y="3776424"/>
                  </a:lnTo>
                  <a:lnTo>
                    <a:pt x="2436553" y="3771811"/>
                  </a:lnTo>
                  <a:lnTo>
                    <a:pt x="2483580" y="3766203"/>
                  </a:lnTo>
                  <a:lnTo>
                    <a:pt x="2530298" y="3759609"/>
                  </a:lnTo>
                  <a:lnTo>
                    <a:pt x="2576696" y="3752042"/>
                  </a:lnTo>
                  <a:lnTo>
                    <a:pt x="2622763" y="3743511"/>
                  </a:lnTo>
                  <a:lnTo>
                    <a:pt x="2668489" y="3734027"/>
                  </a:lnTo>
                  <a:lnTo>
                    <a:pt x="2713862" y="3723601"/>
                  </a:lnTo>
                  <a:lnTo>
                    <a:pt x="2758872" y="3712244"/>
                  </a:lnTo>
                  <a:lnTo>
                    <a:pt x="2803509" y="3699966"/>
                  </a:lnTo>
                  <a:lnTo>
                    <a:pt x="2847761" y="3686779"/>
                  </a:lnTo>
                  <a:lnTo>
                    <a:pt x="2891618" y="3672692"/>
                  </a:lnTo>
                  <a:lnTo>
                    <a:pt x="2935069" y="3657717"/>
                  </a:lnTo>
                  <a:lnTo>
                    <a:pt x="2978103" y="3641864"/>
                  </a:lnTo>
                  <a:lnTo>
                    <a:pt x="3020710" y="3625144"/>
                  </a:lnTo>
                  <a:lnTo>
                    <a:pt x="3062879" y="3607568"/>
                  </a:lnTo>
                  <a:lnTo>
                    <a:pt x="3104599" y="3589146"/>
                  </a:lnTo>
                  <a:lnTo>
                    <a:pt x="3145859" y="3569890"/>
                  </a:lnTo>
                  <a:lnTo>
                    <a:pt x="3186649" y="3549809"/>
                  </a:lnTo>
                  <a:lnTo>
                    <a:pt x="3226959" y="3528915"/>
                  </a:lnTo>
                  <a:lnTo>
                    <a:pt x="3266776" y="3507218"/>
                  </a:lnTo>
                  <a:lnTo>
                    <a:pt x="3306092" y="3484730"/>
                  </a:lnTo>
                  <a:lnTo>
                    <a:pt x="3344894" y="3461460"/>
                  </a:lnTo>
                  <a:lnTo>
                    <a:pt x="3383172" y="3437420"/>
                  </a:lnTo>
                  <a:lnTo>
                    <a:pt x="3420916" y="3412619"/>
                  </a:lnTo>
                  <a:lnTo>
                    <a:pt x="3458114" y="3387070"/>
                  </a:lnTo>
                  <a:lnTo>
                    <a:pt x="3494756" y="3360783"/>
                  </a:lnTo>
                  <a:lnTo>
                    <a:pt x="3530832" y="3333768"/>
                  </a:lnTo>
                  <a:lnTo>
                    <a:pt x="3566330" y="3306036"/>
                  </a:lnTo>
                  <a:lnTo>
                    <a:pt x="3601240" y="3277598"/>
                  </a:lnTo>
                  <a:lnTo>
                    <a:pt x="3635551" y="3248464"/>
                  </a:lnTo>
                  <a:lnTo>
                    <a:pt x="3669252" y="3218646"/>
                  </a:lnTo>
                  <a:lnTo>
                    <a:pt x="3670163" y="3217807"/>
                  </a:lnTo>
                  <a:lnTo>
                    <a:pt x="3670163" y="0"/>
                  </a:lnTo>
                  <a:close/>
                </a:path>
              </a:pathLst>
            </a:custGeom>
            <a:solidFill>
              <a:srgbClr val="0BB1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3099" y="0"/>
              <a:ext cx="3517912" cy="3625405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83" y="6296533"/>
            <a:ext cx="928992" cy="10815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1495" cy="7569200"/>
            <a:chOff x="0" y="0"/>
            <a:chExt cx="10691495" cy="7569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00" y="12"/>
              <a:ext cx="5928512" cy="39539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4765675" cy="7569200"/>
            </a:xfrm>
            <a:custGeom>
              <a:avLst/>
              <a:gdLst/>
              <a:ahLst/>
              <a:cxnLst/>
              <a:rect l="l" t="t" r="r" b="b"/>
              <a:pathLst>
                <a:path w="4765675" h="7569200">
                  <a:moveTo>
                    <a:pt x="4765179" y="0"/>
                  </a:moveTo>
                  <a:lnTo>
                    <a:pt x="4765179" y="7569200"/>
                  </a:lnTo>
                  <a:lnTo>
                    <a:pt x="0" y="7569200"/>
                  </a:lnTo>
                  <a:lnTo>
                    <a:pt x="0" y="0"/>
                  </a:lnTo>
                  <a:lnTo>
                    <a:pt x="4765179" y="0"/>
                  </a:lnTo>
                  <a:close/>
                </a:path>
              </a:pathLst>
            </a:custGeom>
            <a:solidFill>
              <a:srgbClr val="96499C">
                <a:alpha val="8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6700" y="354330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w="0"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76200">
              <a:solidFill>
                <a:srgbClr val="02B1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359" y="3454152"/>
            <a:ext cx="3274060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About</a:t>
            </a:r>
            <a:r>
              <a:rPr dirty="0" spc="240"/>
              <a:t> </a:t>
            </a:r>
            <a:r>
              <a:rPr dirty="0" spc="90"/>
              <a:t>Hitech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232389" y="4903465"/>
            <a:ext cx="499300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6258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Lexend Deca"/>
                <a:cs typeface="Lexend Deca"/>
              </a:rPr>
              <a:t>Hitech</a:t>
            </a:r>
            <a:r>
              <a:rPr dirty="0" sz="1500" spc="-3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Grand</a:t>
            </a:r>
            <a:r>
              <a:rPr dirty="0" sz="1500" spc="-2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Prix</a:t>
            </a:r>
            <a:r>
              <a:rPr dirty="0" sz="1500" spc="-1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has</a:t>
            </a:r>
            <a:r>
              <a:rPr dirty="0" sz="1500" spc="-2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been</a:t>
            </a:r>
            <a:r>
              <a:rPr dirty="0" sz="1500" spc="-2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at</a:t>
            </a:r>
            <a:r>
              <a:rPr dirty="0" sz="1500" spc="-1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the</a:t>
            </a:r>
            <a:r>
              <a:rPr dirty="0" sz="1500" spc="-2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forefront</a:t>
            </a:r>
            <a:r>
              <a:rPr dirty="0" sz="1500" spc="-15">
                <a:latin typeface="Lexend Deca"/>
                <a:cs typeface="Lexend Deca"/>
              </a:rPr>
              <a:t> </a:t>
            </a:r>
            <a:r>
              <a:rPr dirty="0" sz="1500" spc="-25">
                <a:latin typeface="Lexend Deca"/>
                <a:cs typeface="Lexend Deca"/>
              </a:rPr>
              <a:t>of </a:t>
            </a:r>
            <a:r>
              <a:rPr dirty="0" sz="1500" spc="-10">
                <a:latin typeface="Lexend Deca"/>
                <a:cs typeface="Lexend Deca"/>
              </a:rPr>
              <a:t>single-</a:t>
            </a:r>
            <a:r>
              <a:rPr dirty="0" sz="1500">
                <a:latin typeface="Lexend Deca"/>
                <a:cs typeface="Lexend Deca"/>
              </a:rPr>
              <a:t>seater</a:t>
            </a:r>
            <a:r>
              <a:rPr dirty="0" sz="1500" spc="29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competition,</a:t>
            </a:r>
            <a:r>
              <a:rPr dirty="0" sz="1500" spc="29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on</a:t>
            </a:r>
            <a:r>
              <a:rPr dirty="0" sz="1500" spc="30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both</a:t>
            </a:r>
            <a:r>
              <a:rPr dirty="0" sz="1500" spc="29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the</a:t>
            </a:r>
            <a:r>
              <a:rPr dirty="0" sz="1500" spc="29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national</a:t>
            </a:r>
            <a:r>
              <a:rPr dirty="0" sz="1500" spc="300">
                <a:latin typeface="Lexend Deca"/>
                <a:cs typeface="Lexend Deca"/>
              </a:rPr>
              <a:t> </a:t>
            </a:r>
            <a:r>
              <a:rPr dirty="0" sz="1500" spc="-25">
                <a:latin typeface="Lexend Deca"/>
                <a:cs typeface="Lexend Deca"/>
              </a:rPr>
              <a:t>and </a:t>
            </a:r>
            <a:r>
              <a:rPr dirty="0" sz="1500">
                <a:latin typeface="Lexend Deca"/>
                <a:cs typeface="Lexend Deca"/>
              </a:rPr>
              <a:t>world</a:t>
            </a:r>
            <a:r>
              <a:rPr dirty="0" sz="1500" spc="114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stage.</a:t>
            </a:r>
            <a:r>
              <a:rPr dirty="0" sz="1500" spc="114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They</a:t>
            </a:r>
            <a:r>
              <a:rPr dirty="0" sz="1500" spc="12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have</a:t>
            </a:r>
            <a:r>
              <a:rPr dirty="0" sz="1500" spc="114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a</a:t>
            </a:r>
            <a:r>
              <a:rPr dirty="0" sz="1500" spc="114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proven</a:t>
            </a:r>
            <a:r>
              <a:rPr dirty="0" sz="1500" spc="12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track</a:t>
            </a:r>
            <a:r>
              <a:rPr dirty="0" sz="1500" spc="114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record</a:t>
            </a:r>
            <a:r>
              <a:rPr dirty="0" sz="1500" spc="114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in</a:t>
            </a:r>
            <a:r>
              <a:rPr dirty="0" sz="1500" spc="120">
                <a:latin typeface="Lexend Deca"/>
                <a:cs typeface="Lexend Deca"/>
              </a:rPr>
              <a:t> </a:t>
            </a:r>
            <a:r>
              <a:rPr dirty="0" sz="1500" spc="-25">
                <a:latin typeface="Lexend Deca"/>
                <a:cs typeface="Lexend Deca"/>
              </a:rPr>
              <a:t>FIA </a:t>
            </a:r>
            <a:r>
              <a:rPr dirty="0" sz="1500" spc="-10">
                <a:latin typeface="Lexend Deca"/>
                <a:cs typeface="Lexend Deca"/>
              </a:rPr>
              <a:t>Formula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2,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FIA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Formula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3,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GB3,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Formula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4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(British</a:t>
            </a:r>
            <a:r>
              <a:rPr dirty="0" sz="1500" spc="-35">
                <a:latin typeface="Lexend Deca"/>
                <a:cs typeface="Lexend Deca"/>
              </a:rPr>
              <a:t> </a:t>
            </a:r>
            <a:r>
              <a:rPr dirty="0" sz="1500" spc="-25">
                <a:latin typeface="Lexend Deca"/>
                <a:cs typeface="Lexend Deca"/>
              </a:rPr>
              <a:t>and </a:t>
            </a:r>
            <a:r>
              <a:rPr dirty="0" sz="1500">
                <a:latin typeface="Lexend Deca"/>
                <a:cs typeface="Lexend Deca"/>
              </a:rPr>
              <a:t>UAE).</a:t>
            </a:r>
            <a:r>
              <a:rPr dirty="0" sz="1500" spc="6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They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are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a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winning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team,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with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a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reputation</a:t>
            </a:r>
            <a:r>
              <a:rPr dirty="0" sz="1500" spc="70">
                <a:latin typeface="Lexend Deca"/>
                <a:cs typeface="Lexend Deca"/>
              </a:rPr>
              <a:t> </a:t>
            </a:r>
            <a:r>
              <a:rPr dirty="0" sz="1500" spc="-25">
                <a:latin typeface="Lexend Deca"/>
                <a:cs typeface="Lexend Deca"/>
              </a:rPr>
              <a:t>for </a:t>
            </a:r>
            <a:r>
              <a:rPr dirty="0" sz="1500">
                <a:latin typeface="Lexend Deca"/>
                <a:cs typeface="Lexend Deca"/>
              </a:rPr>
              <a:t>race</a:t>
            </a:r>
            <a:r>
              <a:rPr dirty="0" sz="1500" spc="-3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victories</a:t>
            </a:r>
            <a:r>
              <a:rPr dirty="0" sz="1500" spc="-2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in</a:t>
            </a:r>
            <a:r>
              <a:rPr dirty="0" sz="1500" spc="-2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every</a:t>
            </a:r>
            <a:r>
              <a:rPr dirty="0" sz="1500" spc="-2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championship</a:t>
            </a:r>
            <a:r>
              <a:rPr dirty="0" sz="1500" spc="-30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they</a:t>
            </a:r>
            <a:r>
              <a:rPr dirty="0" sz="1500" spc="-25">
                <a:latin typeface="Lexend Deca"/>
                <a:cs typeface="Lexend Deca"/>
              </a:rPr>
              <a:t> </a:t>
            </a:r>
            <a:r>
              <a:rPr dirty="0" sz="1500">
                <a:latin typeface="Lexend Deca"/>
                <a:cs typeface="Lexend Deca"/>
              </a:rPr>
              <a:t>compete</a:t>
            </a:r>
            <a:r>
              <a:rPr dirty="0" sz="1500" spc="-25">
                <a:latin typeface="Lexend Deca"/>
                <a:cs typeface="Lexend Deca"/>
              </a:rPr>
              <a:t> in.</a:t>
            </a:r>
            <a:endParaRPr sz="1500">
              <a:latin typeface="Lexend Deca"/>
              <a:cs typeface="Lexend Dec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71983" y="6296533"/>
            <a:ext cx="929005" cy="1082040"/>
            <a:chOff x="171983" y="6296533"/>
            <a:chExt cx="929005" cy="1082040"/>
          </a:xfrm>
        </p:grpSpPr>
        <p:sp>
          <p:nvSpPr>
            <p:cNvPr id="9" name="object 9" descr=""/>
            <p:cNvSpPr/>
            <p:nvPr/>
          </p:nvSpPr>
          <p:spPr>
            <a:xfrm>
              <a:off x="171983" y="6296533"/>
              <a:ext cx="929005" cy="1082040"/>
            </a:xfrm>
            <a:custGeom>
              <a:avLst/>
              <a:gdLst/>
              <a:ahLst/>
              <a:cxnLst/>
              <a:rect l="l" t="t" r="r" b="b"/>
              <a:pathLst>
                <a:path w="929005" h="1082040">
                  <a:moveTo>
                    <a:pt x="837666" y="0"/>
                  </a:moveTo>
                  <a:lnTo>
                    <a:pt x="91338" y="0"/>
                  </a:lnTo>
                  <a:lnTo>
                    <a:pt x="55785" y="7175"/>
                  </a:lnTo>
                  <a:lnTo>
                    <a:pt x="26752" y="26746"/>
                  </a:lnTo>
                  <a:lnTo>
                    <a:pt x="7177" y="55774"/>
                  </a:lnTo>
                  <a:lnTo>
                    <a:pt x="0" y="91325"/>
                  </a:lnTo>
                  <a:lnTo>
                    <a:pt x="0" y="990180"/>
                  </a:lnTo>
                  <a:lnTo>
                    <a:pt x="7177" y="1025726"/>
                  </a:lnTo>
                  <a:lnTo>
                    <a:pt x="26752" y="1054755"/>
                  </a:lnTo>
                  <a:lnTo>
                    <a:pt x="55785" y="1074328"/>
                  </a:lnTo>
                  <a:lnTo>
                    <a:pt x="91338" y="1081506"/>
                  </a:lnTo>
                  <a:lnTo>
                    <a:pt x="837666" y="1081506"/>
                  </a:lnTo>
                  <a:lnTo>
                    <a:pt x="873217" y="1074328"/>
                  </a:lnTo>
                  <a:lnTo>
                    <a:pt x="902246" y="1054755"/>
                  </a:lnTo>
                  <a:lnTo>
                    <a:pt x="921816" y="1025726"/>
                  </a:lnTo>
                  <a:lnTo>
                    <a:pt x="928992" y="990180"/>
                  </a:lnTo>
                  <a:lnTo>
                    <a:pt x="928992" y="91325"/>
                  </a:lnTo>
                  <a:lnTo>
                    <a:pt x="921816" y="55774"/>
                  </a:lnTo>
                  <a:lnTo>
                    <a:pt x="902246" y="26746"/>
                  </a:lnTo>
                  <a:lnTo>
                    <a:pt x="873217" y="7175"/>
                  </a:lnTo>
                  <a:lnTo>
                    <a:pt x="837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85" y="6426859"/>
              <a:ext cx="176047" cy="17606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116" y="6426859"/>
              <a:ext cx="176047" cy="1760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116" y="6638128"/>
              <a:ext cx="176047" cy="1760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656" y="6426859"/>
              <a:ext cx="176047" cy="1760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385" y="6638128"/>
              <a:ext cx="176047" cy="1760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656" y="6638128"/>
              <a:ext cx="176047" cy="1760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116" y="6849399"/>
              <a:ext cx="176047" cy="1760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85" y="6849399"/>
              <a:ext cx="176047" cy="17606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7656" y="6849399"/>
              <a:ext cx="176047" cy="17606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74120" y="7091880"/>
              <a:ext cx="725170" cy="156210"/>
            </a:xfrm>
            <a:custGeom>
              <a:avLst/>
              <a:gdLst/>
              <a:ahLst/>
              <a:cxnLst/>
              <a:rect l="l" t="t" r="r" b="b"/>
              <a:pathLst>
                <a:path w="725169" h="156209">
                  <a:moveTo>
                    <a:pt x="663435" y="0"/>
                  </a:moveTo>
                  <a:lnTo>
                    <a:pt x="599973" y="0"/>
                  </a:lnTo>
                  <a:lnTo>
                    <a:pt x="599973" y="153657"/>
                  </a:lnTo>
                  <a:lnTo>
                    <a:pt x="637108" y="153657"/>
                  </a:lnTo>
                  <a:lnTo>
                    <a:pt x="637108" y="101053"/>
                  </a:lnTo>
                  <a:lnTo>
                    <a:pt x="622172" y="101053"/>
                  </a:lnTo>
                  <a:lnTo>
                    <a:pt x="622172" y="71793"/>
                  </a:lnTo>
                  <a:lnTo>
                    <a:pt x="637108" y="71793"/>
                  </a:lnTo>
                  <a:lnTo>
                    <a:pt x="637108" y="29937"/>
                  </a:lnTo>
                  <a:lnTo>
                    <a:pt x="715644" y="29937"/>
                  </a:lnTo>
                  <a:lnTo>
                    <a:pt x="686666" y="3498"/>
                  </a:lnTo>
                  <a:lnTo>
                    <a:pt x="671769" y="388"/>
                  </a:lnTo>
                  <a:lnTo>
                    <a:pt x="663435" y="0"/>
                  </a:lnTo>
                  <a:close/>
                </a:path>
                <a:path w="725169" h="156209">
                  <a:moveTo>
                    <a:pt x="686538" y="83545"/>
                  </a:moveTo>
                  <a:lnTo>
                    <a:pt x="646773" y="83545"/>
                  </a:lnTo>
                  <a:lnTo>
                    <a:pt x="684225" y="153657"/>
                  </a:lnTo>
                  <a:lnTo>
                    <a:pt x="724738" y="153657"/>
                  </a:lnTo>
                  <a:lnTo>
                    <a:pt x="696077" y="101053"/>
                  </a:lnTo>
                  <a:lnTo>
                    <a:pt x="662317" y="101053"/>
                  </a:lnTo>
                  <a:lnTo>
                    <a:pt x="670796" y="100694"/>
                  </a:lnTo>
                  <a:lnTo>
                    <a:pt x="678688" y="99614"/>
                  </a:lnTo>
                  <a:lnTo>
                    <a:pt x="685988" y="97812"/>
                  </a:lnTo>
                  <a:lnTo>
                    <a:pt x="692696" y="95288"/>
                  </a:lnTo>
                  <a:lnTo>
                    <a:pt x="692935" y="95288"/>
                  </a:lnTo>
                  <a:lnTo>
                    <a:pt x="686538" y="83545"/>
                  </a:lnTo>
                  <a:close/>
                </a:path>
                <a:path w="725169" h="156209">
                  <a:moveTo>
                    <a:pt x="637108" y="71793"/>
                  </a:moveTo>
                  <a:lnTo>
                    <a:pt x="622172" y="71793"/>
                  </a:lnTo>
                  <a:lnTo>
                    <a:pt x="622172" y="101053"/>
                  </a:lnTo>
                  <a:lnTo>
                    <a:pt x="637108" y="101053"/>
                  </a:lnTo>
                  <a:lnTo>
                    <a:pt x="637108" y="71793"/>
                  </a:lnTo>
                  <a:close/>
                </a:path>
                <a:path w="725169" h="156209">
                  <a:moveTo>
                    <a:pt x="715644" y="29937"/>
                  </a:moveTo>
                  <a:lnTo>
                    <a:pt x="660990" y="29937"/>
                  </a:lnTo>
                  <a:lnTo>
                    <a:pt x="665645" y="30734"/>
                  </a:lnTo>
                  <a:lnTo>
                    <a:pt x="669442" y="32334"/>
                  </a:lnTo>
                  <a:lnTo>
                    <a:pt x="673239" y="33883"/>
                  </a:lnTo>
                  <a:lnTo>
                    <a:pt x="676122" y="36233"/>
                  </a:lnTo>
                  <a:lnTo>
                    <a:pt x="678065" y="39395"/>
                  </a:lnTo>
                  <a:lnTo>
                    <a:pt x="680021" y="42494"/>
                  </a:lnTo>
                  <a:lnTo>
                    <a:pt x="680999" y="46418"/>
                  </a:lnTo>
                  <a:lnTo>
                    <a:pt x="680999" y="55918"/>
                  </a:lnTo>
                  <a:lnTo>
                    <a:pt x="661009" y="71793"/>
                  </a:lnTo>
                  <a:lnTo>
                    <a:pt x="637108" y="71793"/>
                  </a:lnTo>
                  <a:lnTo>
                    <a:pt x="637108" y="101053"/>
                  </a:lnTo>
                  <a:lnTo>
                    <a:pt x="656125" y="101053"/>
                  </a:lnTo>
                  <a:lnTo>
                    <a:pt x="646773" y="83545"/>
                  </a:lnTo>
                  <a:lnTo>
                    <a:pt x="708655" y="83545"/>
                  </a:lnTo>
                  <a:lnTo>
                    <a:pt x="719480" y="51168"/>
                  </a:lnTo>
                  <a:lnTo>
                    <a:pt x="719054" y="43557"/>
                  </a:lnTo>
                  <a:lnTo>
                    <a:pt x="717775" y="36480"/>
                  </a:lnTo>
                  <a:lnTo>
                    <a:pt x="715644" y="29937"/>
                  </a:lnTo>
                  <a:close/>
                </a:path>
                <a:path w="725169" h="156209">
                  <a:moveTo>
                    <a:pt x="692935" y="95288"/>
                  </a:moveTo>
                  <a:lnTo>
                    <a:pt x="692696" y="95288"/>
                  </a:lnTo>
                  <a:lnTo>
                    <a:pt x="685988" y="97812"/>
                  </a:lnTo>
                  <a:lnTo>
                    <a:pt x="678688" y="99614"/>
                  </a:lnTo>
                  <a:lnTo>
                    <a:pt x="670796" y="100694"/>
                  </a:lnTo>
                  <a:lnTo>
                    <a:pt x="662317" y="101053"/>
                  </a:lnTo>
                  <a:lnTo>
                    <a:pt x="696077" y="101053"/>
                  </a:lnTo>
                  <a:lnTo>
                    <a:pt x="692935" y="95288"/>
                  </a:lnTo>
                  <a:close/>
                </a:path>
                <a:path w="725169" h="156209">
                  <a:moveTo>
                    <a:pt x="708655" y="83545"/>
                  </a:moveTo>
                  <a:lnTo>
                    <a:pt x="686538" y="83545"/>
                  </a:lnTo>
                  <a:lnTo>
                    <a:pt x="692935" y="95288"/>
                  </a:lnTo>
                  <a:lnTo>
                    <a:pt x="692696" y="95288"/>
                  </a:lnTo>
                  <a:lnTo>
                    <a:pt x="698749" y="92027"/>
                  </a:lnTo>
                  <a:lnTo>
                    <a:pt x="704068" y="88114"/>
                  </a:lnTo>
                  <a:lnTo>
                    <a:pt x="708655" y="83545"/>
                  </a:lnTo>
                  <a:close/>
                </a:path>
                <a:path w="725169" h="156209">
                  <a:moveTo>
                    <a:pt x="557999" y="10807"/>
                  </a:moveTo>
                  <a:lnTo>
                    <a:pt x="521309" y="10807"/>
                  </a:lnTo>
                  <a:lnTo>
                    <a:pt x="521208" y="129273"/>
                  </a:lnTo>
                  <a:lnTo>
                    <a:pt x="553516" y="155702"/>
                  </a:lnTo>
                  <a:lnTo>
                    <a:pt x="566521" y="155105"/>
                  </a:lnTo>
                  <a:lnTo>
                    <a:pt x="569697" y="154698"/>
                  </a:lnTo>
                  <a:lnTo>
                    <a:pt x="569970" y="154698"/>
                  </a:lnTo>
                  <a:lnTo>
                    <a:pt x="576643" y="153123"/>
                  </a:lnTo>
                  <a:lnTo>
                    <a:pt x="579119" y="152501"/>
                  </a:lnTo>
                  <a:lnTo>
                    <a:pt x="580872" y="152006"/>
                  </a:lnTo>
                  <a:lnTo>
                    <a:pt x="575559" y="126644"/>
                  </a:lnTo>
                  <a:lnTo>
                    <a:pt x="565340" y="126644"/>
                  </a:lnTo>
                  <a:lnTo>
                    <a:pt x="563664" y="126365"/>
                  </a:lnTo>
                  <a:lnTo>
                    <a:pt x="557999" y="119659"/>
                  </a:lnTo>
                  <a:lnTo>
                    <a:pt x="557999" y="10807"/>
                  </a:lnTo>
                  <a:close/>
                </a:path>
                <a:path w="725169" h="156209">
                  <a:moveTo>
                    <a:pt x="575322" y="125514"/>
                  </a:moveTo>
                  <a:lnTo>
                    <a:pt x="573328" y="125971"/>
                  </a:lnTo>
                  <a:lnTo>
                    <a:pt x="570179" y="126517"/>
                  </a:lnTo>
                  <a:lnTo>
                    <a:pt x="568693" y="126644"/>
                  </a:lnTo>
                  <a:lnTo>
                    <a:pt x="575559" y="126644"/>
                  </a:lnTo>
                  <a:lnTo>
                    <a:pt x="575500" y="126365"/>
                  </a:lnTo>
                  <a:lnTo>
                    <a:pt x="575386" y="125818"/>
                  </a:lnTo>
                  <a:lnTo>
                    <a:pt x="575322" y="125514"/>
                  </a:lnTo>
                  <a:close/>
                </a:path>
                <a:path w="725169" h="156209">
                  <a:moveTo>
                    <a:pt x="521285" y="38417"/>
                  </a:moveTo>
                  <a:lnTo>
                    <a:pt x="506082" y="38417"/>
                  </a:lnTo>
                  <a:lnTo>
                    <a:pt x="506082" y="65430"/>
                  </a:lnTo>
                  <a:lnTo>
                    <a:pt x="521262" y="65430"/>
                  </a:lnTo>
                  <a:lnTo>
                    <a:pt x="521285" y="38417"/>
                  </a:lnTo>
                  <a:close/>
                </a:path>
                <a:path w="725169" h="156209">
                  <a:moveTo>
                    <a:pt x="578777" y="38417"/>
                  </a:moveTo>
                  <a:lnTo>
                    <a:pt x="557999" y="38417"/>
                  </a:lnTo>
                  <a:lnTo>
                    <a:pt x="557999" y="65430"/>
                  </a:lnTo>
                  <a:lnTo>
                    <a:pt x="578777" y="65430"/>
                  </a:lnTo>
                  <a:lnTo>
                    <a:pt x="578777" y="38417"/>
                  </a:lnTo>
                  <a:close/>
                </a:path>
                <a:path w="725169" h="156209">
                  <a:moveTo>
                    <a:pt x="414718" y="38417"/>
                  </a:moveTo>
                  <a:lnTo>
                    <a:pt x="379831" y="38417"/>
                  </a:lnTo>
                  <a:lnTo>
                    <a:pt x="379831" y="153657"/>
                  </a:lnTo>
                  <a:lnTo>
                    <a:pt x="416509" y="153657"/>
                  </a:lnTo>
                  <a:lnTo>
                    <a:pt x="416572" y="83527"/>
                  </a:lnTo>
                  <a:lnTo>
                    <a:pt x="417360" y="79781"/>
                  </a:lnTo>
                  <a:lnTo>
                    <a:pt x="432015" y="66992"/>
                  </a:lnTo>
                  <a:lnTo>
                    <a:pt x="490074" y="66992"/>
                  </a:lnTo>
                  <a:lnTo>
                    <a:pt x="489419" y="63995"/>
                  </a:lnTo>
                  <a:lnTo>
                    <a:pt x="487123" y="59575"/>
                  </a:lnTo>
                  <a:lnTo>
                    <a:pt x="414718" y="59575"/>
                  </a:lnTo>
                  <a:lnTo>
                    <a:pt x="414718" y="38417"/>
                  </a:lnTo>
                  <a:close/>
                </a:path>
                <a:path w="725169" h="156209">
                  <a:moveTo>
                    <a:pt x="490074" y="66992"/>
                  </a:moveTo>
                  <a:lnTo>
                    <a:pt x="441667" y="66992"/>
                  </a:lnTo>
                  <a:lnTo>
                    <a:pt x="446201" y="68795"/>
                  </a:lnTo>
                  <a:lnTo>
                    <a:pt x="449453" y="72402"/>
                  </a:lnTo>
                  <a:lnTo>
                    <a:pt x="452755" y="75996"/>
                  </a:lnTo>
                  <a:lnTo>
                    <a:pt x="454380" y="81000"/>
                  </a:lnTo>
                  <a:lnTo>
                    <a:pt x="454329" y="153657"/>
                  </a:lnTo>
                  <a:lnTo>
                    <a:pt x="491007" y="153657"/>
                  </a:lnTo>
                  <a:lnTo>
                    <a:pt x="490993" y="71196"/>
                  </a:lnTo>
                  <a:lnTo>
                    <a:pt x="490074" y="66992"/>
                  </a:lnTo>
                  <a:close/>
                </a:path>
                <a:path w="725169" h="156209">
                  <a:moveTo>
                    <a:pt x="459130" y="36906"/>
                  </a:moveTo>
                  <a:lnTo>
                    <a:pt x="442518" y="36906"/>
                  </a:lnTo>
                  <a:lnTo>
                    <a:pt x="435190" y="38938"/>
                  </a:lnTo>
                  <a:lnTo>
                    <a:pt x="422897" y="46990"/>
                  </a:lnTo>
                  <a:lnTo>
                    <a:pt x="418541" y="52514"/>
                  </a:lnTo>
                  <a:lnTo>
                    <a:pt x="415988" y="59575"/>
                  </a:lnTo>
                  <a:lnTo>
                    <a:pt x="487123" y="59575"/>
                  </a:lnTo>
                  <a:lnTo>
                    <a:pt x="486067" y="57543"/>
                  </a:lnTo>
                  <a:lnTo>
                    <a:pt x="482765" y="51041"/>
                  </a:lnTo>
                  <a:lnTo>
                    <a:pt x="478104" y="45986"/>
                  </a:lnTo>
                  <a:lnTo>
                    <a:pt x="472109" y="42392"/>
                  </a:lnTo>
                  <a:lnTo>
                    <a:pt x="466153" y="38735"/>
                  </a:lnTo>
                  <a:lnTo>
                    <a:pt x="459130" y="36906"/>
                  </a:lnTo>
                  <a:close/>
                </a:path>
                <a:path w="725169" h="156209">
                  <a:moveTo>
                    <a:pt x="313474" y="36906"/>
                  </a:moveTo>
                  <a:lnTo>
                    <a:pt x="305269" y="36906"/>
                  </a:lnTo>
                  <a:lnTo>
                    <a:pt x="296851" y="37375"/>
                  </a:lnTo>
                  <a:lnTo>
                    <a:pt x="259041" y="58926"/>
                  </a:lnTo>
                  <a:lnTo>
                    <a:pt x="248145" y="95732"/>
                  </a:lnTo>
                  <a:lnTo>
                    <a:pt x="248107" y="96481"/>
                  </a:lnTo>
                  <a:lnTo>
                    <a:pt x="248519" y="104889"/>
                  </a:lnTo>
                  <a:lnTo>
                    <a:pt x="263631" y="139980"/>
                  </a:lnTo>
                  <a:lnTo>
                    <a:pt x="306400" y="155829"/>
                  </a:lnTo>
                  <a:lnTo>
                    <a:pt x="313710" y="155543"/>
                  </a:lnTo>
                  <a:lnTo>
                    <a:pt x="356234" y="132664"/>
                  </a:lnTo>
                  <a:lnTo>
                    <a:pt x="357792" y="129336"/>
                  </a:lnTo>
                  <a:lnTo>
                    <a:pt x="302374" y="129336"/>
                  </a:lnTo>
                  <a:lnTo>
                    <a:pt x="298323" y="128371"/>
                  </a:lnTo>
                  <a:lnTo>
                    <a:pt x="291515" y="124460"/>
                  </a:lnTo>
                  <a:lnTo>
                    <a:pt x="288886" y="121742"/>
                  </a:lnTo>
                  <a:lnTo>
                    <a:pt x="285191" y="114693"/>
                  </a:lnTo>
                  <a:lnTo>
                    <a:pt x="284264" y="110566"/>
                  </a:lnTo>
                  <a:lnTo>
                    <a:pt x="284283" y="104889"/>
                  </a:lnTo>
                  <a:lnTo>
                    <a:pt x="260934" y="104889"/>
                  </a:lnTo>
                  <a:lnTo>
                    <a:pt x="260934" y="83578"/>
                  </a:lnTo>
                  <a:lnTo>
                    <a:pt x="284354" y="83578"/>
                  </a:lnTo>
                  <a:lnTo>
                    <a:pt x="284365" y="80225"/>
                  </a:lnTo>
                  <a:lnTo>
                    <a:pt x="285369" y="76695"/>
                  </a:lnTo>
                  <a:lnTo>
                    <a:pt x="289073" y="70599"/>
                  </a:lnTo>
                  <a:lnTo>
                    <a:pt x="289166" y="70446"/>
                  </a:lnTo>
                  <a:lnTo>
                    <a:pt x="291744" y="67970"/>
                  </a:lnTo>
                  <a:lnTo>
                    <a:pt x="294995" y="66167"/>
                  </a:lnTo>
                  <a:lnTo>
                    <a:pt x="298246" y="64325"/>
                  </a:lnTo>
                  <a:lnTo>
                    <a:pt x="301917" y="63398"/>
                  </a:lnTo>
                  <a:lnTo>
                    <a:pt x="354272" y="63398"/>
                  </a:lnTo>
                  <a:lnTo>
                    <a:pt x="354215" y="63246"/>
                  </a:lnTo>
                  <a:lnTo>
                    <a:pt x="350367" y="57073"/>
                  </a:lnTo>
                  <a:lnTo>
                    <a:pt x="340461" y="47066"/>
                  </a:lnTo>
                  <a:lnTo>
                    <a:pt x="334581" y="43294"/>
                  </a:lnTo>
                  <a:lnTo>
                    <a:pt x="320979" y="38188"/>
                  </a:lnTo>
                  <a:lnTo>
                    <a:pt x="313474" y="36906"/>
                  </a:lnTo>
                  <a:close/>
                </a:path>
                <a:path w="725169" h="156209">
                  <a:moveTo>
                    <a:pt x="327024" y="117563"/>
                  </a:moveTo>
                  <a:lnTo>
                    <a:pt x="310324" y="129336"/>
                  </a:lnTo>
                  <a:lnTo>
                    <a:pt x="357792" y="129336"/>
                  </a:lnTo>
                  <a:lnTo>
                    <a:pt x="359308" y="126098"/>
                  </a:lnTo>
                  <a:lnTo>
                    <a:pt x="360718" y="118541"/>
                  </a:lnTo>
                  <a:lnTo>
                    <a:pt x="327024" y="117563"/>
                  </a:lnTo>
                  <a:close/>
                </a:path>
                <a:path w="725169" h="156209">
                  <a:moveTo>
                    <a:pt x="284354" y="83578"/>
                  </a:moveTo>
                  <a:lnTo>
                    <a:pt x="260934" y="83578"/>
                  </a:lnTo>
                  <a:lnTo>
                    <a:pt x="260934" y="104889"/>
                  </a:lnTo>
                  <a:lnTo>
                    <a:pt x="284283" y="104889"/>
                  </a:lnTo>
                  <a:lnTo>
                    <a:pt x="284354" y="83578"/>
                  </a:lnTo>
                  <a:close/>
                </a:path>
                <a:path w="725169" h="156209">
                  <a:moveTo>
                    <a:pt x="354272" y="63398"/>
                  </a:moveTo>
                  <a:lnTo>
                    <a:pt x="310070" y="63398"/>
                  </a:lnTo>
                  <a:lnTo>
                    <a:pt x="313741" y="64325"/>
                  </a:lnTo>
                  <a:lnTo>
                    <a:pt x="316750" y="66027"/>
                  </a:lnTo>
                  <a:lnTo>
                    <a:pt x="326948" y="83578"/>
                  </a:lnTo>
                  <a:lnTo>
                    <a:pt x="284354" y="83578"/>
                  </a:lnTo>
                  <a:lnTo>
                    <a:pt x="284283" y="104889"/>
                  </a:lnTo>
                  <a:lnTo>
                    <a:pt x="361086" y="104889"/>
                  </a:lnTo>
                  <a:lnTo>
                    <a:pt x="361086" y="95732"/>
                  </a:lnTo>
                  <a:lnTo>
                    <a:pt x="360829" y="88846"/>
                  </a:lnTo>
                  <a:lnTo>
                    <a:pt x="360056" y="82361"/>
                  </a:lnTo>
                  <a:lnTo>
                    <a:pt x="358854" y="76695"/>
                  </a:lnTo>
                  <a:lnTo>
                    <a:pt x="358766" y="76278"/>
                  </a:lnTo>
                  <a:lnTo>
                    <a:pt x="356958" y="70599"/>
                  </a:lnTo>
                  <a:lnTo>
                    <a:pt x="354272" y="63398"/>
                  </a:lnTo>
                  <a:close/>
                </a:path>
                <a:path w="725169" h="156209">
                  <a:moveTo>
                    <a:pt x="159804" y="38417"/>
                  </a:moveTo>
                  <a:lnTo>
                    <a:pt x="121157" y="38417"/>
                  </a:lnTo>
                  <a:lnTo>
                    <a:pt x="160629" y="153657"/>
                  </a:lnTo>
                  <a:lnTo>
                    <a:pt x="202641" y="153657"/>
                  </a:lnTo>
                  <a:lnTo>
                    <a:pt x="214945" y="117792"/>
                  </a:lnTo>
                  <a:lnTo>
                    <a:pt x="181025" y="117792"/>
                  </a:lnTo>
                  <a:lnTo>
                    <a:pt x="159804" y="38417"/>
                  </a:lnTo>
                  <a:close/>
                </a:path>
                <a:path w="725169" h="156209">
                  <a:moveTo>
                    <a:pt x="242176" y="38417"/>
                  </a:moveTo>
                  <a:lnTo>
                    <a:pt x="203542" y="38417"/>
                  </a:lnTo>
                  <a:lnTo>
                    <a:pt x="182232" y="117792"/>
                  </a:lnTo>
                  <a:lnTo>
                    <a:pt x="214945" y="117792"/>
                  </a:lnTo>
                  <a:lnTo>
                    <a:pt x="242176" y="38417"/>
                  </a:lnTo>
                  <a:close/>
                </a:path>
                <a:path w="725169" h="156209">
                  <a:moveTo>
                    <a:pt x="107124" y="0"/>
                  </a:moveTo>
                  <a:lnTo>
                    <a:pt x="0" y="0"/>
                  </a:lnTo>
                  <a:lnTo>
                    <a:pt x="0" y="153657"/>
                  </a:lnTo>
                  <a:lnTo>
                    <a:pt x="107124" y="153657"/>
                  </a:lnTo>
                  <a:lnTo>
                    <a:pt x="107124" y="123494"/>
                  </a:lnTo>
                  <a:lnTo>
                    <a:pt x="37134" y="123494"/>
                  </a:lnTo>
                  <a:lnTo>
                    <a:pt x="37134" y="91909"/>
                  </a:lnTo>
                  <a:lnTo>
                    <a:pt x="101650" y="91909"/>
                  </a:lnTo>
                  <a:lnTo>
                    <a:pt x="101650" y="61671"/>
                  </a:lnTo>
                  <a:lnTo>
                    <a:pt x="37134" y="61671"/>
                  </a:lnTo>
                  <a:lnTo>
                    <a:pt x="37134" y="30162"/>
                  </a:lnTo>
                  <a:lnTo>
                    <a:pt x="107124" y="30162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09204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91885" y="1701"/>
            <a:ext cx="4897120" cy="7567930"/>
            <a:chOff x="5791885" y="1701"/>
            <a:chExt cx="4897120" cy="7567930"/>
          </a:xfrm>
        </p:grpSpPr>
        <p:sp>
          <p:nvSpPr>
            <p:cNvPr id="3" name="object 3" descr=""/>
            <p:cNvSpPr/>
            <p:nvPr/>
          </p:nvSpPr>
          <p:spPr>
            <a:xfrm>
              <a:off x="5791885" y="1701"/>
              <a:ext cx="4897120" cy="7567930"/>
            </a:xfrm>
            <a:custGeom>
              <a:avLst/>
              <a:gdLst/>
              <a:ahLst/>
              <a:cxnLst/>
              <a:rect l="l" t="t" r="r" b="b"/>
              <a:pathLst>
                <a:path w="4897120" h="7567930">
                  <a:moveTo>
                    <a:pt x="4896866" y="0"/>
                  </a:moveTo>
                  <a:lnTo>
                    <a:pt x="0" y="0"/>
                  </a:lnTo>
                  <a:lnTo>
                    <a:pt x="0" y="7567498"/>
                  </a:lnTo>
                  <a:lnTo>
                    <a:pt x="4896866" y="7567498"/>
                  </a:lnTo>
                  <a:lnTo>
                    <a:pt x="4896866" y="0"/>
                  </a:lnTo>
                  <a:close/>
                </a:path>
              </a:pathLst>
            </a:custGeom>
            <a:solidFill>
              <a:srgbClr val="FFCB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376584" y="406399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w="0"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ln w="76200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97424" y="253752"/>
            <a:ext cx="3945890" cy="1189355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 marR="5080" indent="1180465">
              <a:lnSpc>
                <a:spcPct val="100899"/>
              </a:lnSpc>
              <a:spcBef>
                <a:spcPts val="55"/>
              </a:spcBef>
            </a:pPr>
            <a:r>
              <a:rPr dirty="0" spc="114">
                <a:solidFill>
                  <a:srgbClr val="0C203F"/>
                </a:solidFill>
              </a:rPr>
              <a:t>Challenges </a:t>
            </a:r>
            <a:r>
              <a:rPr dirty="0">
                <a:solidFill>
                  <a:srgbClr val="0C203F"/>
                </a:solidFill>
              </a:rPr>
              <a:t>faced</a:t>
            </a:r>
            <a:r>
              <a:rPr dirty="0" spc="315">
                <a:solidFill>
                  <a:srgbClr val="0C203F"/>
                </a:solidFill>
              </a:rPr>
              <a:t> </a:t>
            </a:r>
            <a:r>
              <a:rPr dirty="0" spc="130">
                <a:solidFill>
                  <a:srgbClr val="0C203F"/>
                </a:solidFill>
              </a:rPr>
              <a:t>by</a:t>
            </a:r>
            <a:r>
              <a:rPr dirty="0" spc="320">
                <a:solidFill>
                  <a:srgbClr val="0C203F"/>
                </a:solidFill>
              </a:rPr>
              <a:t> </a:t>
            </a:r>
            <a:r>
              <a:rPr dirty="0" spc="90">
                <a:solidFill>
                  <a:srgbClr val="0C203F"/>
                </a:solidFill>
              </a:rPr>
              <a:t>Hitech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52938" y="1002040"/>
            <a:ext cx="520700" cy="520700"/>
            <a:chOff x="552938" y="1002040"/>
            <a:chExt cx="520700" cy="520700"/>
          </a:xfrm>
        </p:grpSpPr>
        <p:sp>
          <p:nvSpPr>
            <p:cNvPr id="7" name="object 7" descr=""/>
            <p:cNvSpPr/>
            <p:nvPr/>
          </p:nvSpPr>
          <p:spPr>
            <a:xfrm>
              <a:off x="552938" y="1002040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F1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8749" y="1089339"/>
              <a:ext cx="329565" cy="346075"/>
            </a:xfrm>
            <a:custGeom>
              <a:avLst/>
              <a:gdLst/>
              <a:ahLst/>
              <a:cxnLst/>
              <a:rect l="l" t="t" r="r" b="b"/>
              <a:pathLst>
                <a:path w="329565" h="346075">
                  <a:moveTo>
                    <a:pt x="155517" y="0"/>
                  </a:moveTo>
                  <a:lnTo>
                    <a:pt x="95500" y="11353"/>
                  </a:lnTo>
                  <a:lnTo>
                    <a:pt x="45217" y="45415"/>
                  </a:lnTo>
                  <a:lnTo>
                    <a:pt x="11156" y="95697"/>
                  </a:lnTo>
                  <a:lnTo>
                    <a:pt x="0" y="153542"/>
                  </a:lnTo>
                  <a:lnTo>
                    <a:pt x="79" y="161049"/>
                  </a:lnTo>
                  <a:lnTo>
                    <a:pt x="654" y="172161"/>
                  </a:lnTo>
                  <a:lnTo>
                    <a:pt x="3155" y="187858"/>
                  </a:lnTo>
                  <a:lnTo>
                    <a:pt x="3210" y="188204"/>
                  </a:lnTo>
                  <a:lnTo>
                    <a:pt x="20930" y="233631"/>
                  </a:lnTo>
                  <a:lnTo>
                    <a:pt x="51707" y="271627"/>
                  </a:lnTo>
                  <a:lnTo>
                    <a:pt x="51707" y="333628"/>
                  </a:lnTo>
                  <a:lnTo>
                    <a:pt x="53371" y="337731"/>
                  </a:lnTo>
                  <a:lnTo>
                    <a:pt x="60000" y="344360"/>
                  </a:lnTo>
                  <a:lnTo>
                    <a:pt x="64102" y="346024"/>
                  </a:lnTo>
                  <a:lnTo>
                    <a:pt x="73907" y="346024"/>
                  </a:lnTo>
                  <a:lnTo>
                    <a:pt x="78021" y="344360"/>
                  </a:lnTo>
                  <a:lnTo>
                    <a:pt x="84651" y="337731"/>
                  </a:lnTo>
                  <a:lnTo>
                    <a:pt x="86314" y="333628"/>
                  </a:lnTo>
                  <a:lnTo>
                    <a:pt x="86314" y="256057"/>
                  </a:lnTo>
                  <a:lnTo>
                    <a:pt x="75062" y="245681"/>
                  </a:lnTo>
                  <a:lnTo>
                    <a:pt x="65883" y="236270"/>
                  </a:lnTo>
                  <a:lnTo>
                    <a:pt x="57813" y="226212"/>
                  </a:lnTo>
                  <a:lnTo>
                    <a:pt x="50852" y="215506"/>
                  </a:lnTo>
                  <a:lnTo>
                    <a:pt x="45071" y="204287"/>
                  </a:lnTo>
                  <a:lnTo>
                    <a:pt x="45001" y="204152"/>
                  </a:lnTo>
                  <a:lnTo>
                    <a:pt x="35039" y="167030"/>
                  </a:lnTo>
                  <a:lnTo>
                    <a:pt x="34940" y="165120"/>
                  </a:lnTo>
                  <a:lnTo>
                    <a:pt x="34826" y="162915"/>
                  </a:lnTo>
                  <a:lnTo>
                    <a:pt x="34730" y="161049"/>
                  </a:lnTo>
                  <a:lnTo>
                    <a:pt x="34603" y="158597"/>
                  </a:lnTo>
                  <a:lnTo>
                    <a:pt x="34530" y="153542"/>
                  </a:lnTo>
                  <a:lnTo>
                    <a:pt x="43245" y="108559"/>
                  </a:lnTo>
                  <a:lnTo>
                    <a:pt x="69868" y="69634"/>
                  </a:lnTo>
                  <a:lnTo>
                    <a:pt x="109016" y="43362"/>
                  </a:lnTo>
                  <a:lnTo>
                    <a:pt x="155517" y="34607"/>
                  </a:lnTo>
                  <a:lnTo>
                    <a:pt x="254454" y="34607"/>
                  </a:lnTo>
                  <a:lnTo>
                    <a:pt x="251313" y="31788"/>
                  </a:lnTo>
                  <a:lnTo>
                    <a:pt x="229674" y="17879"/>
                  </a:lnTo>
                  <a:lnTo>
                    <a:pt x="206496" y="7945"/>
                  </a:lnTo>
                  <a:lnTo>
                    <a:pt x="181777" y="1986"/>
                  </a:lnTo>
                  <a:lnTo>
                    <a:pt x="155517" y="0"/>
                  </a:lnTo>
                  <a:close/>
                </a:path>
                <a:path w="329565" h="346075">
                  <a:moveTo>
                    <a:pt x="254454" y="34607"/>
                  </a:moveTo>
                  <a:lnTo>
                    <a:pt x="155517" y="34607"/>
                  </a:lnTo>
                  <a:lnTo>
                    <a:pt x="175898" y="36148"/>
                  </a:lnTo>
                  <a:lnTo>
                    <a:pt x="195092" y="40770"/>
                  </a:lnTo>
                  <a:lnTo>
                    <a:pt x="229913" y="59258"/>
                  </a:lnTo>
                  <a:lnTo>
                    <a:pt x="256728" y="87585"/>
                  </a:lnTo>
                  <a:lnTo>
                    <a:pt x="272293" y="123266"/>
                  </a:lnTo>
                  <a:lnTo>
                    <a:pt x="288727" y="190309"/>
                  </a:lnTo>
                  <a:lnTo>
                    <a:pt x="254424" y="190309"/>
                  </a:lnTo>
                  <a:lnTo>
                    <a:pt x="250310" y="191973"/>
                  </a:lnTo>
                  <a:lnTo>
                    <a:pt x="243680" y="198602"/>
                  </a:lnTo>
                  <a:lnTo>
                    <a:pt x="242016" y="202717"/>
                  </a:lnTo>
                  <a:lnTo>
                    <a:pt x="242016" y="276821"/>
                  </a:lnTo>
                  <a:lnTo>
                    <a:pt x="185209" y="276821"/>
                  </a:lnTo>
                  <a:lnTo>
                    <a:pt x="181107" y="278472"/>
                  </a:lnTo>
                  <a:lnTo>
                    <a:pt x="174478" y="285102"/>
                  </a:lnTo>
                  <a:lnTo>
                    <a:pt x="172814" y="289217"/>
                  </a:lnTo>
                  <a:lnTo>
                    <a:pt x="172814" y="333628"/>
                  </a:lnTo>
                  <a:lnTo>
                    <a:pt x="174478" y="337731"/>
                  </a:lnTo>
                  <a:lnTo>
                    <a:pt x="181107" y="344360"/>
                  </a:lnTo>
                  <a:lnTo>
                    <a:pt x="185209" y="346024"/>
                  </a:lnTo>
                  <a:lnTo>
                    <a:pt x="195014" y="346024"/>
                  </a:lnTo>
                  <a:lnTo>
                    <a:pt x="199129" y="344360"/>
                  </a:lnTo>
                  <a:lnTo>
                    <a:pt x="205758" y="337731"/>
                  </a:lnTo>
                  <a:lnTo>
                    <a:pt x="207422" y="333628"/>
                  </a:lnTo>
                  <a:lnTo>
                    <a:pt x="207422" y="311416"/>
                  </a:lnTo>
                  <a:lnTo>
                    <a:pt x="242016" y="311416"/>
                  </a:lnTo>
                  <a:lnTo>
                    <a:pt x="274082" y="290063"/>
                  </a:lnTo>
                  <a:lnTo>
                    <a:pt x="276624" y="276821"/>
                  </a:lnTo>
                  <a:lnTo>
                    <a:pt x="276624" y="224916"/>
                  </a:lnTo>
                  <a:lnTo>
                    <a:pt x="316997" y="224916"/>
                  </a:lnTo>
                  <a:lnTo>
                    <a:pt x="321607" y="222681"/>
                  </a:lnTo>
                  <a:lnTo>
                    <a:pt x="328529" y="213740"/>
                  </a:lnTo>
                  <a:lnTo>
                    <a:pt x="329532" y="208762"/>
                  </a:lnTo>
                  <a:lnTo>
                    <a:pt x="328097" y="203288"/>
                  </a:lnTo>
                  <a:lnTo>
                    <a:pt x="305605" y="114617"/>
                  </a:lnTo>
                  <a:lnTo>
                    <a:pt x="297506" y="90302"/>
                  </a:lnTo>
                  <a:lnTo>
                    <a:pt x="285760" y="68392"/>
                  </a:lnTo>
                  <a:lnTo>
                    <a:pt x="270363" y="48887"/>
                  </a:lnTo>
                  <a:lnTo>
                    <a:pt x="254454" y="34607"/>
                  </a:lnTo>
                  <a:close/>
                </a:path>
                <a:path w="329565" h="346075">
                  <a:moveTo>
                    <a:pt x="110673" y="81381"/>
                  </a:moveTo>
                  <a:lnTo>
                    <a:pt x="100869" y="81673"/>
                  </a:lnTo>
                  <a:lnTo>
                    <a:pt x="97122" y="83769"/>
                  </a:lnTo>
                  <a:lnTo>
                    <a:pt x="94531" y="87807"/>
                  </a:lnTo>
                  <a:lnTo>
                    <a:pt x="90419" y="94068"/>
                  </a:lnTo>
                  <a:lnTo>
                    <a:pt x="77557" y="134664"/>
                  </a:lnTo>
                  <a:lnTo>
                    <a:pt x="77493" y="135245"/>
                  </a:lnTo>
                  <a:lnTo>
                    <a:pt x="83279" y="177930"/>
                  </a:lnTo>
                  <a:lnTo>
                    <a:pt x="114280" y="219074"/>
                  </a:lnTo>
                  <a:lnTo>
                    <a:pt x="160267" y="233997"/>
                  </a:lnTo>
                  <a:lnTo>
                    <a:pt x="174842" y="232780"/>
                  </a:lnTo>
                  <a:lnTo>
                    <a:pt x="211740" y="214528"/>
                  </a:lnTo>
                  <a:lnTo>
                    <a:pt x="223639" y="199821"/>
                  </a:lnTo>
                  <a:lnTo>
                    <a:pt x="160698" y="199821"/>
                  </a:lnTo>
                  <a:lnTo>
                    <a:pt x="150928" y="198795"/>
                  </a:lnTo>
                  <a:lnTo>
                    <a:pt x="120169" y="174715"/>
                  </a:lnTo>
                  <a:lnTo>
                    <a:pt x="113526" y="156146"/>
                  </a:lnTo>
                  <a:lnTo>
                    <a:pt x="113418" y="155714"/>
                  </a:lnTo>
                  <a:lnTo>
                    <a:pt x="113372" y="155532"/>
                  </a:lnTo>
                  <a:lnTo>
                    <a:pt x="113271" y="155130"/>
                  </a:lnTo>
                  <a:lnTo>
                    <a:pt x="113201" y="154851"/>
                  </a:lnTo>
                  <a:lnTo>
                    <a:pt x="113139" y="154604"/>
                  </a:lnTo>
                  <a:lnTo>
                    <a:pt x="112476" y="145973"/>
                  </a:lnTo>
                  <a:lnTo>
                    <a:pt x="112356" y="144406"/>
                  </a:lnTo>
                  <a:lnTo>
                    <a:pt x="112261" y="137693"/>
                  </a:lnTo>
                  <a:lnTo>
                    <a:pt x="112908" y="132359"/>
                  </a:lnTo>
                  <a:lnTo>
                    <a:pt x="115499" y="121970"/>
                  </a:lnTo>
                  <a:lnTo>
                    <a:pt x="117455" y="117068"/>
                  </a:lnTo>
                  <a:lnTo>
                    <a:pt x="120046" y="112458"/>
                  </a:lnTo>
                  <a:lnTo>
                    <a:pt x="122357" y="108127"/>
                  </a:lnTo>
                  <a:lnTo>
                    <a:pt x="123513" y="103593"/>
                  </a:lnTo>
                  <a:lnTo>
                    <a:pt x="123513" y="94068"/>
                  </a:lnTo>
                  <a:lnTo>
                    <a:pt x="121773" y="89966"/>
                  </a:lnTo>
                  <a:lnTo>
                    <a:pt x="114851" y="83045"/>
                  </a:lnTo>
                  <a:lnTo>
                    <a:pt x="110673" y="81381"/>
                  </a:lnTo>
                  <a:close/>
                </a:path>
                <a:path w="329565" h="346075">
                  <a:moveTo>
                    <a:pt x="228483" y="143598"/>
                  </a:moveTo>
                  <a:lnTo>
                    <a:pt x="184638" y="143598"/>
                  </a:lnTo>
                  <a:lnTo>
                    <a:pt x="189400" y="145973"/>
                  </a:lnTo>
                  <a:lnTo>
                    <a:pt x="196905" y="155532"/>
                  </a:lnTo>
                  <a:lnTo>
                    <a:pt x="198727" y="161049"/>
                  </a:lnTo>
                  <a:lnTo>
                    <a:pt x="198773" y="176758"/>
                  </a:lnTo>
                  <a:lnTo>
                    <a:pt x="195090" y="184327"/>
                  </a:lnTo>
                  <a:lnTo>
                    <a:pt x="160698" y="199821"/>
                  </a:lnTo>
                  <a:lnTo>
                    <a:pt x="223639" y="199821"/>
                  </a:lnTo>
                  <a:lnTo>
                    <a:pt x="227639" y="193014"/>
                  </a:lnTo>
                  <a:lnTo>
                    <a:pt x="231612" y="180713"/>
                  </a:lnTo>
                  <a:lnTo>
                    <a:pt x="232909" y="167662"/>
                  </a:lnTo>
                  <a:lnTo>
                    <a:pt x="232906" y="167030"/>
                  </a:lnTo>
                  <a:lnTo>
                    <a:pt x="232001" y="156146"/>
                  </a:lnTo>
                  <a:lnTo>
                    <a:pt x="231950" y="155532"/>
                  </a:lnTo>
                  <a:lnTo>
                    <a:pt x="228991" y="144624"/>
                  </a:lnTo>
                  <a:lnTo>
                    <a:pt x="228483" y="143598"/>
                  </a:lnTo>
                  <a:close/>
                </a:path>
                <a:path w="329565" h="346075">
                  <a:moveTo>
                    <a:pt x="178872" y="108559"/>
                  </a:moveTo>
                  <a:lnTo>
                    <a:pt x="138330" y="128404"/>
                  </a:lnTo>
                  <a:lnTo>
                    <a:pt x="130422" y="153542"/>
                  </a:lnTo>
                  <a:lnTo>
                    <a:pt x="130446" y="159169"/>
                  </a:lnTo>
                  <a:lnTo>
                    <a:pt x="152202" y="189522"/>
                  </a:lnTo>
                  <a:lnTo>
                    <a:pt x="161422" y="188074"/>
                  </a:lnTo>
                  <a:lnTo>
                    <a:pt x="167620" y="159169"/>
                  </a:lnTo>
                  <a:lnTo>
                    <a:pt x="167048" y="158597"/>
                  </a:lnTo>
                  <a:lnTo>
                    <a:pt x="166477" y="157873"/>
                  </a:lnTo>
                  <a:lnTo>
                    <a:pt x="165321" y="156146"/>
                  </a:lnTo>
                  <a:lnTo>
                    <a:pt x="165197" y="155714"/>
                  </a:lnTo>
                  <a:lnTo>
                    <a:pt x="165145" y="155532"/>
                  </a:lnTo>
                  <a:lnTo>
                    <a:pt x="165029" y="150812"/>
                  </a:lnTo>
                  <a:lnTo>
                    <a:pt x="166324" y="148285"/>
                  </a:lnTo>
                  <a:lnTo>
                    <a:pt x="171400" y="144624"/>
                  </a:lnTo>
                  <a:lnTo>
                    <a:pt x="171216" y="144624"/>
                  </a:lnTo>
                  <a:lnTo>
                    <a:pt x="174833" y="143598"/>
                  </a:lnTo>
                  <a:lnTo>
                    <a:pt x="228483" y="143598"/>
                  </a:lnTo>
                  <a:lnTo>
                    <a:pt x="224058" y="134664"/>
                  </a:lnTo>
                  <a:lnTo>
                    <a:pt x="217150" y="125653"/>
                  </a:lnTo>
                  <a:lnTo>
                    <a:pt x="208837" y="118176"/>
                  </a:lnTo>
                  <a:lnTo>
                    <a:pt x="199687" y="112834"/>
                  </a:lnTo>
                  <a:lnTo>
                    <a:pt x="189700" y="109628"/>
                  </a:lnTo>
                  <a:lnTo>
                    <a:pt x="178872" y="108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858239" y="2518311"/>
            <a:ext cx="520700" cy="520700"/>
            <a:chOff x="4858239" y="2518311"/>
            <a:chExt cx="520700" cy="520700"/>
          </a:xfrm>
        </p:grpSpPr>
        <p:sp>
          <p:nvSpPr>
            <p:cNvPr id="10" name="object 10" descr=""/>
            <p:cNvSpPr/>
            <p:nvPr/>
          </p:nvSpPr>
          <p:spPr>
            <a:xfrm>
              <a:off x="4858239" y="2518311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F1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71792" y="2605612"/>
              <a:ext cx="313055" cy="346075"/>
            </a:xfrm>
            <a:custGeom>
              <a:avLst/>
              <a:gdLst/>
              <a:ahLst/>
              <a:cxnLst/>
              <a:rect l="l" t="t" r="r" b="b"/>
              <a:pathLst>
                <a:path w="313054" h="346075">
                  <a:moveTo>
                    <a:pt x="230670" y="181254"/>
                  </a:moveTo>
                  <a:lnTo>
                    <a:pt x="185057" y="194804"/>
                  </a:lnTo>
                  <a:lnTo>
                    <a:pt x="154306" y="231968"/>
                  </a:lnTo>
                  <a:lnTo>
                    <a:pt x="148340" y="264248"/>
                  </a:lnTo>
                  <a:lnTo>
                    <a:pt x="149790" y="280098"/>
                  </a:lnTo>
                  <a:lnTo>
                    <a:pt x="172377" y="321919"/>
                  </a:lnTo>
                  <a:lnTo>
                    <a:pt x="214203" y="344506"/>
                  </a:lnTo>
                  <a:lnTo>
                    <a:pt x="230670" y="346011"/>
                  </a:lnTo>
                  <a:lnTo>
                    <a:pt x="247134" y="344506"/>
                  </a:lnTo>
                  <a:lnTo>
                    <a:pt x="288950" y="321919"/>
                  </a:lnTo>
                  <a:lnTo>
                    <a:pt x="304775" y="299466"/>
                  </a:lnTo>
                  <a:lnTo>
                    <a:pt x="256070" y="299466"/>
                  </a:lnTo>
                  <a:lnTo>
                    <a:pt x="254152" y="298640"/>
                  </a:lnTo>
                  <a:lnTo>
                    <a:pt x="225729" y="270217"/>
                  </a:lnTo>
                  <a:lnTo>
                    <a:pt x="224485" y="268363"/>
                  </a:lnTo>
                  <a:lnTo>
                    <a:pt x="222846" y="264248"/>
                  </a:lnTo>
                  <a:lnTo>
                    <a:pt x="222427" y="262127"/>
                  </a:lnTo>
                  <a:lnTo>
                    <a:pt x="222427" y="220243"/>
                  </a:lnTo>
                  <a:lnTo>
                    <a:pt x="223253" y="218325"/>
                  </a:lnTo>
                  <a:lnTo>
                    <a:pt x="226555" y="215023"/>
                  </a:lnTo>
                  <a:lnTo>
                    <a:pt x="228472" y="214198"/>
                  </a:lnTo>
                  <a:lnTo>
                    <a:pt x="296311" y="214198"/>
                  </a:lnTo>
                  <a:lnTo>
                    <a:pt x="288950" y="205346"/>
                  </a:lnTo>
                  <a:lnTo>
                    <a:pt x="276272" y="194804"/>
                  </a:lnTo>
                  <a:lnTo>
                    <a:pt x="262334" y="187275"/>
                  </a:lnTo>
                  <a:lnTo>
                    <a:pt x="247134" y="182759"/>
                  </a:lnTo>
                  <a:lnTo>
                    <a:pt x="230670" y="181254"/>
                  </a:lnTo>
                  <a:close/>
                </a:path>
                <a:path w="313054" h="346075">
                  <a:moveTo>
                    <a:pt x="143611" y="32956"/>
                  </a:moveTo>
                  <a:lnTo>
                    <a:pt x="23888" y="32956"/>
                  </a:lnTo>
                  <a:lnTo>
                    <a:pt x="16128" y="36182"/>
                  </a:lnTo>
                  <a:lnTo>
                    <a:pt x="3225" y="49098"/>
                  </a:lnTo>
                  <a:lnTo>
                    <a:pt x="0" y="56845"/>
                  </a:lnTo>
                  <a:lnTo>
                    <a:pt x="0" y="305650"/>
                  </a:lnTo>
                  <a:lnTo>
                    <a:pt x="3225" y="313410"/>
                  </a:lnTo>
                  <a:lnTo>
                    <a:pt x="16128" y="326313"/>
                  </a:lnTo>
                  <a:lnTo>
                    <a:pt x="23888" y="329539"/>
                  </a:lnTo>
                  <a:lnTo>
                    <a:pt x="111759" y="329539"/>
                  </a:lnTo>
                  <a:lnTo>
                    <a:pt x="32943" y="296583"/>
                  </a:lnTo>
                  <a:lnTo>
                    <a:pt x="32943" y="65912"/>
                  </a:lnTo>
                  <a:lnTo>
                    <a:pt x="143611" y="65912"/>
                  </a:lnTo>
                  <a:lnTo>
                    <a:pt x="139699" y="64338"/>
                  </a:lnTo>
                  <a:lnTo>
                    <a:pt x="133388" y="58013"/>
                  </a:lnTo>
                  <a:lnTo>
                    <a:pt x="131813" y="54101"/>
                  </a:lnTo>
                  <a:lnTo>
                    <a:pt x="131813" y="44767"/>
                  </a:lnTo>
                  <a:lnTo>
                    <a:pt x="133388" y="40855"/>
                  </a:lnTo>
                  <a:lnTo>
                    <a:pt x="139699" y="34543"/>
                  </a:lnTo>
                  <a:lnTo>
                    <a:pt x="143611" y="32956"/>
                  </a:lnTo>
                  <a:close/>
                </a:path>
                <a:path w="313054" h="346075">
                  <a:moveTo>
                    <a:pt x="296311" y="214198"/>
                  </a:moveTo>
                  <a:lnTo>
                    <a:pt x="232867" y="214198"/>
                  </a:lnTo>
                  <a:lnTo>
                    <a:pt x="234784" y="215023"/>
                  </a:lnTo>
                  <a:lnTo>
                    <a:pt x="238086" y="218325"/>
                  </a:lnTo>
                  <a:lnTo>
                    <a:pt x="238912" y="220243"/>
                  </a:lnTo>
                  <a:lnTo>
                    <a:pt x="238912" y="260337"/>
                  </a:lnTo>
                  <a:lnTo>
                    <a:pt x="265683" y="287108"/>
                  </a:lnTo>
                  <a:lnTo>
                    <a:pt x="266509" y="289039"/>
                  </a:lnTo>
                  <a:lnTo>
                    <a:pt x="266509" y="293433"/>
                  </a:lnTo>
                  <a:lnTo>
                    <a:pt x="265683" y="295351"/>
                  </a:lnTo>
                  <a:lnTo>
                    <a:pt x="262381" y="298640"/>
                  </a:lnTo>
                  <a:lnTo>
                    <a:pt x="260464" y="299466"/>
                  </a:lnTo>
                  <a:lnTo>
                    <a:pt x="304775" y="299466"/>
                  </a:lnTo>
                  <a:lnTo>
                    <a:pt x="306998" y="295351"/>
                  </a:lnTo>
                  <a:lnTo>
                    <a:pt x="311547" y="280098"/>
                  </a:lnTo>
                  <a:lnTo>
                    <a:pt x="312999" y="264248"/>
                  </a:lnTo>
                  <a:lnTo>
                    <a:pt x="313054" y="263639"/>
                  </a:lnTo>
                  <a:lnTo>
                    <a:pt x="311547" y="247172"/>
                  </a:lnTo>
                  <a:lnTo>
                    <a:pt x="307027" y="231968"/>
                  </a:lnTo>
                  <a:lnTo>
                    <a:pt x="299494" y="218026"/>
                  </a:lnTo>
                  <a:lnTo>
                    <a:pt x="296311" y="214198"/>
                  </a:lnTo>
                  <a:close/>
                </a:path>
                <a:path w="313054" h="346075">
                  <a:moveTo>
                    <a:pt x="272681" y="32956"/>
                  </a:moveTo>
                  <a:lnTo>
                    <a:pt x="152958" y="32956"/>
                  </a:lnTo>
                  <a:lnTo>
                    <a:pt x="156870" y="34543"/>
                  </a:lnTo>
                  <a:lnTo>
                    <a:pt x="163182" y="40855"/>
                  </a:lnTo>
                  <a:lnTo>
                    <a:pt x="164757" y="44767"/>
                  </a:lnTo>
                  <a:lnTo>
                    <a:pt x="164757" y="54101"/>
                  </a:lnTo>
                  <a:lnTo>
                    <a:pt x="163182" y="58013"/>
                  </a:lnTo>
                  <a:lnTo>
                    <a:pt x="156870" y="64338"/>
                  </a:lnTo>
                  <a:lnTo>
                    <a:pt x="152958" y="65912"/>
                  </a:lnTo>
                  <a:lnTo>
                    <a:pt x="263626" y="65912"/>
                  </a:lnTo>
                  <a:lnTo>
                    <a:pt x="263626" y="136486"/>
                  </a:lnTo>
                  <a:lnTo>
                    <a:pt x="265201" y="140398"/>
                  </a:lnTo>
                  <a:lnTo>
                    <a:pt x="271513" y="146723"/>
                  </a:lnTo>
                  <a:lnTo>
                    <a:pt x="275424" y="148297"/>
                  </a:lnTo>
                  <a:lnTo>
                    <a:pt x="284772" y="148297"/>
                  </a:lnTo>
                  <a:lnTo>
                    <a:pt x="288683" y="146723"/>
                  </a:lnTo>
                  <a:lnTo>
                    <a:pt x="294995" y="140398"/>
                  </a:lnTo>
                  <a:lnTo>
                    <a:pt x="296570" y="136486"/>
                  </a:lnTo>
                  <a:lnTo>
                    <a:pt x="296570" y="56845"/>
                  </a:lnTo>
                  <a:lnTo>
                    <a:pt x="293344" y="49098"/>
                  </a:lnTo>
                  <a:lnTo>
                    <a:pt x="280441" y="36182"/>
                  </a:lnTo>
                  <a:lnTo>
                    <a:pt x="272681" y="32956"/>
                  </a:lnTo>
                  <a:close/>
                </a:path>
                <a:path w="313054" h="346075">
                  <a:moveTo>
                    <a:pt x="230670" y="65912"/>
                  </a:moveTo>
                  <a:lnTo>
                    <a:pt x="65900" y="65912"/>
                  </a:lnTo>
                  <a:lnTo>
                    <a:pt x="65900" y="103530"/>
                  </a:lnTo>
                  <a:lnTo>
                    <a:pt x="67475" y="107441"/>
                  </a:lnTo>
                  <a:lnTo>
                    <a:pt x="73799" y="113766"/>
                  </a:lnTo>
                  <a:lnTo>
                    <a:pt x="77711" y="115341"/>
                  </a:lnTo>
                  <a:lnTo>
                    <a:pt x="218859" y="115341"/>
                  </a:lnTo>
                  <a:lnTo>
                    <a:pt x="222770" y="113766"/>
                  </a:lnTo>
                  <a:lnTo>
                    <a:pt x="229095" y="107441"/>
                  </a:lnTo>
                  <a:lnTo>
                    <a:pt x="230670" y="103530"/>
                  </a:lnTo>
                  <a:lnTo>
                    <a:pt x="230670" y="65912"/>
                  </a:lnTo>
                  <a:close/>
                </a:path>
                <a:path w="313054" h="346075">
                  <a:moveTo>
                    <a:pt x="148285" y="0"/>
                  </a:moveTo>
                  <a:lnTo>
                    <a:pt x="108435" y="19827"/>
                  </a:lnTo>
                  <a:lnTo>
                    <a:pt x="101739" y="32956"/>
                  </a:lnTo>
                  <a:lnTo>
                    <a:pt x="195249" y="32956"/>
                  </a:lnTo>
                  <a:lnTo>
                    <a:pt x="163887" y="2320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552938" y="4007491"/>
            <a:ext cx="520700" cy="520700"/>
            <a:chOff x="552938" y="4007491"/>
            <a:chExt cx="520700" cy="520700"/>
          </a:xfrm>
        </p:grpSpPr>
        <p:sp>
          <p:nvSpPr>
            <p:cNvPr id="13" name="object 13" descr=""/>
            <p:cNvSpPr/>
            <p:nvPr/>
          </p:nvSpPr>
          <p:spPr>
            <a:xfrm>
              <a:off x="552938" y="4007491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F1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13651" y="4094786"/>
              <a:ext cx="219075" cy="334645"/>
            </a:xfrm>
            <a:custGeom>
              <a:avLst/>
              <a:gdLst/>
              <a:ahLst/>
              <a:cxnLst/>
              <a:rect l="l" t="t" r="r" b="b"/>
              <a:pathLst>
                <a:path w="219075" h="334645">
                  <a:moveTo>
                    <a:pt x="99428" y="0"/>
                  </a:moveTo>
                  <a:lnTo>
                    <a:pt x="61006" y="7235"/>
                  </a:lnTo>
                  <a:lnTo>
                    <a:pt x="28917" y="28930"/>
                  </a:lnTo>
                  <a:lnTo>
                    <a:pt x="7229" y="61017"/>
                  </a:lnTo>
                  <a:lnTo>
                    <a:pt x="0" y="99428"/>
                  </a:lnTo>
                  <a:lnTo>
                    <a:pt x="550" y="111136"/>
                  </a:lnTo>
                  <a:lnTo>
                    <a:pt x="17791" y="156433"/>
                  </a:lnTo>
                  <a:lnTo>
                    <a:pt x="27114" y="171742"/>
                  </a:lnTo>
                  <a:lnTo>
                    <a:pt x="12954" y="171742"/>
                  </a:lnTo>
                  <a:lnTo>
                    <a:pt x="8661" y="173469"/>
                  </a:lnTo>
                  <a:lnTo>
                    <a:pt x="1727" y="180403"/>
                  </a:lnTo>
                  <a:lnTo>
                    <a:pt x="0" y="184696"/>
                  </a:lnTo>
                  <a:lnTo>
                    <a:pt x="0" y="194945"/>
                  </a:lnTo>
                  <a:lnTo>
                    <a:pt x="1727" y="199237"/>
                  </a:lnTo>
                  <a:lnTo>
                    <a:pt x="8661" y="206171"/>
                  </a:lnTo>
                  <a:lnTo>
                    <a:pt x="12954" y="207899"/>
                  </a:lnTo>
                  <a:lnTo>
                    <a:pt x="44742" y="207899"/>
                  </a:lnTo>
                  <a:lnTo>
                    <a:pt x="46774" y="219494"/>
                  </a:lnTo>
                  <a:lnTo>
                    <a:pt x="36144" y="264388"/>
                  </a:lnTo>
                  <a:lnTo>
                    <a:pt x="8128" y="292862"/>
                  </a:lnTo>
                  <a:lnTo>
                    <a:pt x="5715" y="294373"/>
                  </a:lnTo>
                  <a:lnTo>
                    <a:pt x="3759" y="296481"/>
                  </a:lnTo>
                  <a:lnTo>
                    <a:pt x="749" y="301904"/>
                  </a:lnTo>
                  <a:lnTo>
                    <a:pt x="0" y="304914"/>
                  </a:lnTo>
                  <a:lnTo>
                    <a:pt x="0" y="321487"/>
                  </a:lnTo>
                  <a:lnTo>
                    <a:pt x="1727" y="325780"/>
                  </a:lnTo>
                  <a:lnTo>
                    <a:pt x="8661" y="332714"/>
                  </a:lnTo>
                  <a:lnTo>
                    <a:pt x="12954" y="334441"/>
                  </a:lnTo>
                  <a:lnTo>
                    <a:pt x="18072" y="334441"/>
                  </a:lnTo>
                  <a:lnTo>
                    <a:pt x="144614" y="334441"/>
                  </a:lnTo>
                  <a:lnTo>
                    <a:pt x="181776" y="324781"/>
                  </a:lnTo>
                  <a:lnTo>
                    <a:pt x="212577" y="297495"/>
                  </a:lnTo>
                  <a:lnTo>
                    <a:pt x="218732" y="272529"/>
                  </a:lnTo>
                  <a:lnTo>
                    <a:pt x="218732" y="267398"/>
                  </a:lnTo>
                  <a:lnTo>
                    <a:pt x="217081" y="263105"/>
                  </a:lnTo>
                  <a:lnTo>
                    <a:pt x="210451" y="256184"/>
                  </a:lnTo>
                  <a:lnTo>
                    <a:pt x="206235" y="254444"/>
                  </a:lnTo>
                  <a:lnTo>
                    <a:pt x="196291" y="254444"/>
                  </a:lnTo>
                  <a:lnTo>
                    <a:pt x="192443" y="256032"/>
                  </a:lnTo>
                  <a:lnTo>
                    <a:pt x="186728" y="262356"/>
                  </a:lnTo>
                  <a:lnTo>
                    <a:pt x="184683" y="266204"/>
                  </a:lnTo>
                  <a:lnTo>
                    <a:pt x="181368" y="279158"/>
                  </a:lnTo>
                  <a:lnTo>
                    <a:pt x="176999" y="285851"/>
                  </a:lnTo>
                  <a:lnTo>
                    <a:pt x="144614" y="298284"/>
                  </a:lnTo>
                  <a:lnTo>
                    <a:pt x="56032" y="298284"/>
                  </a:lnTo>
                  <a:lnTo>
                    <a:pt x="61468" y="291221"/>
                  </a:lnTo>
                  <a:lnTo>
                    <a:pt x="66482" y="283595"/>
                  </a:lnTo>
                  <a:lnTo>
                    <a:pt x="81173" y="247443"/>
                  </a:lnTo>
                  <a:lnTo>
                    <a:pt x="83146" y="225971"/>
                  </a:lnTo>
                  <a:lnTo>
                    <a:pt x="82778" y="213474"/>
                  </a:lnTo>
                  <a:lnTo>
                    <a:pt x="81800" y="207899"/>
                  </a:lnTo>
                  <a:lnTo>
                    <a:pt x="131660" y="207899"/>
                  </a:lnTo>
                  <a:lnTo>
                    <a:pt x="135953" y="206171"/>
                  </a:lnTo>
                  <a:lnTo>
                    <a:pt x="142887" y="199237"/>
                  </a:lnTo>
                  <a:lnTo>
                    <a:pt x="144614" y="194945"/>
                  </a:lnTo>
                  <a:lnTo>
                    <a:pt x="144614" y="184696"/>
                  </a:lnTo>
                  <a:lnTo>
                    <a:pt x="142887" y="180403"/>
                  </a:lnTo>
                  <a:lnTo>
                    <a:pt x="135953" y="173469"/>
                  </a:lnTo>
                  <a:lnTo>
                    <a:pt x="131660" y="171742"/>
                  </a:lnTo>
                  <a:lnTo>
                    <a:pt x="69138" y="171742"/>
                  </a:lnTo>
                  <a:lnTo>
                    <a:pt x="63519" y="161345"/>
                  </a:lnTo>
                  <a:lnTo>
                    <a:pt x="57956" y="151853"/>
                  </a:lnTo>
                  <a:lnTo>
                    <a:pt x="52451" y="143267"/>
                  </a:lnTo>
                  <a:lnTo>
                    <a:pt x="47002" y="135585"/>
                  </a:lnTo>
                  <a:lnTo>
                    <a:pt x="42252" y="127903"/>
                  </a:lnTo>
                  <a:lnTo>
                    <a:pt x="38858" y="119316"/>
                  </a:lnTo>
                  <a:lnTo>
                    <a:pt x="36822" y="109824"/>
                  </a:lnTo>
                  <a:lnTo>
                    <a:pt x="36144" y="99428"/>
                  </a:lnTo>
                  <a:lnTo>
                    <a:pt x="37303" y="86802"/>
                  </a:lnTo>
                  <a:lnTo>
                    <a:pt x="64420" y="46583"/>
                  </a:lnTo>
                  <a:lnTo>
                    <a:pt x="99428" y="36156"/>
                  </a:lnTo>
                  <a:lnTo>
                    <a:pt x="107193" y="36609"/>
                  </a:lnTo>
                  <a:lnTo>
                    <a:pt x="146339" y="56776"/>
                  </a:lnTo>
                  <a:lnTo>
                    <a:pt x="153962" y="66294"/>
                  </a:lnTo>
                  <a:lnTo>
                    <a:pt x="157645" y="69075"/>
                  </a:lnTo>
                  <a:lnTo>
                    <a:pt x="166382" y="72390"/>
                  </a:lnTo>
                  <a:lnTo>
                    <a:pt x="170827" y="72313"/>
                  </a:lnTo>
                  <a:lnTo>
                    <a:pt x="175348" y="70510"/>
                  </a:lnTo>
                  <a:lnTo>
                    <a:pt x="179870" y="68402"/>
                  </a:lnTo>
                  <a:lnTo>
                    <a:pt x="183184" y="65239"/>
                  </a:lnTo>
                  <a:lnTo>
                    <a:pt x="187401" y="56794"/>
                  </a:lnTo>
                  <a:lnTo>
                    <a:pt x="187248" y="52578"/>
                  </a:lnTo>
                  <a:lnTo>
                    <a:pt x="159968" y="20524"/>
                  </a:lnTo>
                  <a:lnTo>
                    <a:pt x="125691" y="3333"/>
                  </a:lnTo>
                  <a:lnTo>
                    <a:pt x="112885" y="833"/>
                  </a:lnTo>
                  <a:lnTo>
                    <a:pt x="99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4858239" y="5774640"/>
            <a:ext cx="520700" cy="520700"/>
            <a:chOff x="4858239" y="5774640"/>
            <a:chExt cx="520700" cy="520700"/>
          </a:xfrm>
        </p:grpSpPr>
        <p:sp>
          <p:nvSpPr>
            <p:cNvPr id="16" name="object 16" descr=""/>
            <p:cNvSpPr/>
            <p:nvPr/>
          </p:nvSpPr>
          <p:spPr>
            <a:xfrm>
              <a:off x="4858239" y="5774640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F1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961797" y="5878196"/>
              <a:ext cx="313690" cy="313690"/>
            </a:xfrm>
            <a:custGeom>
              <a:avLst/>
              <a:gdLst/>
              <a:ahLst/>
              <a:cxnLst/>
              <a:rect l="l" t="t" r="r" b="b"/>
              <a:pathLst>
                <a:path w="313689" h="313689">
                  <a:moveTo>
                    <a:pt x="92887" y="0"/>
                  </a:moveTo>
                  <a:lnTo>
                    <a:pt x="13068" y="0"/>
                  </a:lnTo>
                  <a:lnTo>
                    <a:pt x="8712" y="1739"/>
                  </a:lnTo>
                  <a:lnTo>
                    <a:pt x="1739" y="8712"/>
                  </a:lnTo>
                  <a:lnTo>
                    <a:pt x="0" y="13068"/>
                  </a:lnTo>
                  <a:lnTo>
                    <a:pt x="0" y="18288"/>
                  </a:lnTo>
                  <a:lnTo>
                    <a:pt x="5934" y="72389"/>
                  </a:lnTo>
                  <a:lnTo>
                    <a:pt x="23736" y="125844"/>
                  </a:lnTo>
                  <a:lnTo>
                    <a:pt x="52414" y="176564"/>
                  </a:lnTo>
                  <a:lnTo>
                    <a:pt x="91008" y="222504"/>
                  </a:lnTo>
                  <a:lnTo>
                    <a:pt x="136947" y="261097"/>
                  </a:lnTo>
                  <a:lnTo>
                    <a:pt x="187667" y="289775"/>
                  </a:lnTo>
                  <a:lnTo>
                    <a:pt x="241122" y="307578"/>
                  </a:lnTo>
                  <a:lnTo>
                    <a:pt x="295224" y="313512"/>
                  </a:lnTo>
                  <a:lnTo>
                    <a:pt x="300443" y="313512"/>
                  </a:lnTo>
                  <a:lnTo>
                    <a:pt x="304800" y="311772"/>
                  </a:lnTo>
                  <a:lnTo>
                    <a:pt x="311772" y="304800"/>
                  </a:lnTo>
                  <a:lnTo>
                    <a:pt x="313512" y="300443"/>
                  </a:lnTo>
                  <a:lnTo>
                    <a:pt x="313512" y="277799"/>
                  </a:lnTo>
                  <a:lnTo>
                    <a:pt x="278676" y="277799"/>
                  </a:lnTo>
                  <a:lnTo>
                    <a:pt x="269763" y="276959"/>
                  </a:lnTo>
                  <a:lnTo>
                    <a:pt x="225715" y="267030"/>
                  </a:lnTo>
                  <a:lnTo>
                    <a:pt x="208572" y="260388"/>
                  </a:lnTo>
                  <a:lnTo>
                    <a:pt x="225120" y="243840"/>
                  </a:lnTo>
                  <a:lnTo>
                    <a:pt x="175920" y="243840"/>
                  </a:lnTo>
                  <a:lnTo>
                    <a:pt x="137244" y="216831"/>
                  </a:lnTo>
                  <a:lnTo>
                    <a:pt x="109223" y="190649"/>
                  </a:lnTo>
                  <a:lnTo>
                    <a:pt x="84136" y="161150"/>
                  </a:lnTo>
                  <a:lnTo>
                    <a:pt x="69240" y="137591"/>
                  </a:lnTo>
                  <a:lnTo>
                    <a:pt x="101979" y="104508"/>
                  </a:lnTo>
                  <a:lnTo>
                    <a:pt x="52692" y="104508"/>
                  </a:lnTo>
                  <a:lnTo>
                    <a:pt x="39518" y="61369"/>
                  </a:lnTo>
                  <a:lnTo>
                    <a:pt x="35267" y="34836"/>
                  </a:lnTo>
                  <a:lnTo>
                    <a:pt x="109256" y="34836"/>
                  </a:lnTo>
                  <a:lnTo>
                    <a:pt x="105371" y="13931"/>
                  </a:lnTo>
                  <a:lnTo>
                    <a:pt x="104800" y="10160"/>
                  </a:lnTo>
                  <a:lnTo>
                    <a:pt x="102908" y="6896"/>
                  </a:lnTo>
                  <a:lnTo>
                    <a:pt x="96520" y="1384"/>
                  </a:lnTo>
                  <a:lnTo>
                    <a:pt x="92887" y="0"/>
                  </a:lnTo>
                  <a:close/>
                </a:path>
                <a:path w="313689" h="313689">
                  <a:moveTo>
                    <a:pt x="313512" y="231216"/>
                  </a:moveTo>
                  <a:lnTo>
                    <a:pt x="237744" y="231216"/>
                  </a:lnTo>
                  <a:lnTo>
                    <a:pt x="278676" y="239483"/>
                  </a:lnTo>
                  <a:lnTo>
                    <a:pt x="278676" y="277799"/>
                  </a:lnTo>
                  <a:lnTo>
                    <a:pt x="313512" y="277799"/>
                  </a:lnTo>
                  <a:lnTo>
                    <a:pt x="313512" y="231216"/>
                  </a:lnTo>
                  <a:close/>
                </a:path>
                <a:path w="313689" h="313689">
                  <a:moveTo>
                    <a:pt x="235419" y="195364"/>
                  </a:moveTo>
                  <a:lnTo>
                    <a:pt x="231292" y="195732"/>
                  </a:lnTo>
                  <a:lnTo>
                    <a:pt x="222872" y="198335"/>
                  </a:lnTo>
                  <a:lnTo>
                    <a:pt x="219456" y="200304"/>
                  </a:lnTo>
                  <a:lnTo>
                    <a:pt x="175920" y="243840"/>
                  </a:lnTo>
                  <a:lnTo>
                    <a:pt x="225120" y="243840"/>
                  </a:lnTo>
                  <a:lnTo>
                    <a:pt x="237744" y="231216"/>
                  </a:lnTo>
                  <a:lnTo>
                    <a:pt x="313512" y="231216"/>
                  </a:lnTo>
                  <a:lnTo>
                    <a:pt x="313512" y="220903"/>
                  </a:lnTo>
                  <a:lnTo>
                    <a:pt x="312204" y="217500"/>
                  </a:lnTo>
                  <a:lnTo>
                    <a:pt x="306984" y="211404"/>
                  </a:lnTo>
                  <a:lnTo>
                    <a:pt x="303644" y="209296"/>
                  </a:lnTo>
                  <a:lnTo>
                    <a:pt x="299580" y="208140"/>
                  </a:lnTo>
                  <a:lnTo>
                    <a:pt x="239483" y="195948"/>
                  </a:lnTo>
                  <a:lnTo>
                    <a:pt x="235419" y="195364"/>
                  </a:lnTo>
                  <a:close/>
                </a:path>
                <a:path w="313689" h="313689">
                  <a:moveTo>
                    <a:pt x="109256" y="34836"/>
                  </a:moveTo>
                  <a:lnTo>
                    <a:pt x="74028" y="34836"/>
                  </a:lnTo>
                  <a:lnTo>
                    <a:pt x="81432" y="75768"/>
                  </a:lnTo>
                  <a:lnTo>
                    <a:pt x="52692" y="104508"/>
                  </a:lnTo>
                  <a:lnTo>
                    <a:pt x="101979" y="104508"/>
                  </a:lnTo>
                  <a:lnTo>
                    <a:pt x="111467" y="94919"/>
                  </a:lnTo>
                  <a:lnTo>
                    <a:pt x="113792" y="92608"/>
                  </a:lnTo>
                  <a:lnTo>
                    <a:pt x="115392" y="89839"/>
                  </a:lnTo>
                  <a:lnTo>
                    <a:pt x="117132" y="83464"/>
                  </a:lnTo>
                  <a:lnTo>
                    <a:pt x="117178" y="78783"/>
                  </a:lnTo>
                  <a:lnTo>
                    <a:pt x="116808" y="75768"/>
                  </a:lnTo>
                  <a:lnTo>
                    <a:pt x="116700" y="74891"/>
                  </a:lnTo>
                  <a:lnTo>
                    <a:pt x="109256" y="34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272908" y="695597"/>
            <a:ext cx="344932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dirty="0" sz="1700">
                <a:latin typeface="Lexend Deca"/>
                <a:cs typeface="Lexend Deca"/>
              </a:rPr>
              <a:t>Complex</a:t>
            </a:r>
            <a:r>
              <a:rPr dirty="0" sz="1700" spc="90">
                <a:latin typeface="Lexend Deca"/>
                <a:cs typeface="Lexend Deca"/>
              </a:rPr>
              <a:t> </a:t>
            </a:r>
            <a:r>
              <a:rPr dirty="0" sz="1700">
                <a:latin typeface="Lexend Deca"/>
                <a:cs typeface="Lexend Deca"/>
              </a:rPr>
              <a:t>Itinerary</a:t>
            </a:r>
            <a:r>
              <a:rPr dirty="0" sz="1700" spc="9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Management</a:t>
            </a:r>
            <a:endParaRPr sz="1700">
              <a:latin typeface="Lexend Deca"/>
              <a:cs typeface="Lexend Deca"/>
            </a:endParaRPr>
          </a:p>
          <a:p>
            <a:pPr marL="12700">
              <a:lnSpc>
                <a:spcPts val="1180"/>
              </a:lnSpc>
            </a:pPr>
            <a:r>
              <a:rPr dirty="0" sz="1000">
                <a:latin typeface="Lexend Deca"/>
                <a:cs typeface="Lexend Deca"/>
              </a:rPr>
              <a:t>Hitech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consists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dozens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individuals,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each</a:t>
            </a:r>
            <a:endParaRPr sz="1000">
              <a:latin typeface="Lexend Deca"/>
              <a:cs typeface="Lexend Deca"/>
            </a:endParaRPr>
          </a:p>
          <a:p>
            <a:pPr marL="12700" marR="101600">
              <a:lnSpc>
                <a:spcPct val="108300"/>
              </a:lnSpc>
            </a:pP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unique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travel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needs.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Coordinating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ﬂights, </a:t>
            </a:r>
            <a:r>
              <a:rPr dirty="0" sz="1000">
                <a:latin typeface="Lexend Deca"/>
                <a:cs typeface="Lexend Deca"/>
              </a:rPr>
              <a:t>accommodation,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transportation,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7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schedules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for </a:t>
            </a:r>
            <a:r>
              <a:rPr dirty="0" sz="1000">
                <a:latin typeface="Lexend Deca"/>
                <a:cs typeface="Lexend Deca"/>
              </a:rPr>
              <a:t>various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locations,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time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zones,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venues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is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certainly complex.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42016" y="2198253"/>
            <a:ext cx="3463925" cy="927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4755">
              <a:lnSpc>
                <a:spcPts val="2020"/>
              </a:lnSpc>
              <a:spcBef>
                <a:spcPts val="100"/>
              </a:spcBef>
            </a:pPr>
            <a:r>
              <a:rPr dirty="0" sz="1700">
                <a:latin typeface="Lexend Deca"/>
                <a:cs typeface="Lexend Deca"/>
              </a:rPr>
              <a:t>Last-minute</a:t>
            </a:r>
            <a:r>
              <a:rPr dirty="0" sz="1700" spc="130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changes</a:t>
            </a:r>
            <a:endParaRPr sz="1700">
              <a:latin typeface="Lexend Deca"/>
              <a:cs typeface="Lexend Deca"/>
            </a:endParaRPr>
          </a:p>
          <a:p>
            <a:pPr algn="r" marR="5080">
              <a:lnSpc>
                <a:spcPts val="1180"/>
              </a:lnSpc>
            </a:pPr>
            <a:r>
              <a:rPr dirty="0" sz="1000">
                <a:latin typeface="Lexend Deca"/>
                <a:cs typeface="Lexend Deca"/>
              </a:rPr>
              <a:t>Motorsports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is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dynamic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environment.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Last-minute</a:t>
            </a:r>
            <a:endParaRPr sz="1000">
              <a:latin typeface="Lexend Deca"/>
              <a:cs typeface="Lexend Deca"/>
            </a:endParaRPr>
          </a:p>
          <a:p>
            <a:pPr algn="r" marL="46355" marR="5080" indent="-34290">
              <a:lnSpc>
                <a:spcPct val="108300"/>
              </a:lnSpc>
            </a:pPr>
            <a:r>
              <a:rPr dirty="0" sz="1000">
                <a:latin typeface="Lexend Deca"/>
                <a:cs typeface="Lexend Deca"/>
              </a:rPr>
              <a:t>changes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race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schedules,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personnel,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or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logistics </a:t>
            </a:r>
            <a:r>
              <a:rPr dirty="0" sz="1000">
                <a:latin typeface="Lexend Deca"/>
                <a:cs typeface="Lexend Deca"/>
              </a:rPr>
              <a:t>posed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signiﬁcant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challenge.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Hitech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needed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system </a:t>
            </a:r>
            <a:r>
              <a:rPr dirty="0" sz="1000">
                <a:latin typeface="Lexend Deca"/>
                <a:cs typeface="Lexend Deca"/>
              </a:rPr>
              <a:t>that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could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adapt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quickly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real-time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changes.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72914" y="3694968"/>
            <a:ext cx="3300729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dirty="0" sz="1700">
                <a:latin typeface="Lexend Deca"/>
                <a:cs typeface="Lexend Deca"/>
              </a:rPr>
              <a:t>Cost</a:t>
            </a:r>
            <a:r>
              <a:rPr dirty="0" sz="1700" spc="5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Management</a:t>
            </a:r>
            <a:endParaRPr sz="1700">
              <a:latin typeface="Lexend Deca"/>
              <a:cs typeface="Lexend Deca"/>
            </a:endParaRPr>
          </a:p>
          <a:p>
            <a:pPr marL="12700">
              <a:lnSpc>
                <a:spcPts val="1180"/>
              </a:lnSpc>
            </a:pPr>
            <a:r>
              <a:rPr dirty="0" sz="1000">
                <a:latin typeface="Lexend Deca"/>
                <a:cs typeface="Lexend Deca"/>
              </a:rPr>
              <a:t>Managing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travel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expenses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large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across</a:t>
            </a:r>
            <a:endParaRPr sz="1000">
              <a:latin typeface="Lexend Deca"/>
              <a:cs typeface="Lexend Deca"/>
            </a:endParaRPr>
          </a:p>
          <a:p>
            <a:pPr marL="12700" marR="5080">
              <a:lnSpc>
                <a:spcPct val="108300"/>
              </a:lnSpc>
            </a:pPr>
            <a:r>
              <a:rPr dirty="0" sz="1000">
                <a:latin typeface="Lexend Deca"/>
                <a:cs typeface="Lexend Deca"/>
              </a:rPr>
              <a:t>multiple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international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locations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can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easily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get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out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of </a:t>
            </a:r>
            <a:r>
              <a:rPr dirty="0" sz="1000">
                <a:latin typeface="Lexend Deca"/>
                <a:cs typeface="Lexend Deca"/>
              </a:rPr>
              <a:t>hand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without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strict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oversight.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Tracking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costs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across </a:t>
            </a:r>
            <a:r>
              <a:rPr dirty="0" sz="1000">
                <a:latin typeface="Lexend Deca"/>
                <a:cs typeface="Lexend Deca"/>
              </a:rPr>
              <a:t>different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currencies,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vendors,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timeframes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was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50">
                <a:latin typeface="Lexend Deca"/>
                <a:cs typeface="Lexend Deca"/>
              </a:rPr>
              <a:t>a </a:t>
            </a:r>
            <a:r>
              <a:rPr dirty="0" sz="1000">
                <a:latin typeface="Lexend Deca"/>
                <a:cs typeface="Lexend Deca"/>
              </a:rPr>
              <a:t>cumbersome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task.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36116" y="5173439"/>
            <a:ext cx="3369945" cy="158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6239">
              <a:lnSpc>
                <a:spcPts val="2020"/>
              </a:lnSpc>
              <a:spcBef>
                <a:spcPts val="100"/>
              </a:spcBef>
            </a:pPr>
            <a:r>
              <a:rPr dirty="0" sz="1700" spc="-10">
                <a:latin typeface="Lexend Deca"/>
                <a:cs typeface="Lexend Deca"/>
              </a:rPr>
              <a:t>Communicating</a:t>
            </a:r>
            <a:endParaRPr sz="1700">
              <a:latin typeface="Lexend Deca"/>
              <a:cs typeface="Lexend Deca"/>
            </a:endParaRPr>
          </a:p>
          <a:p>
            <a:pPr algn="r" marR="5080">
              <a:lnSpc>
                <a:spcPts val="1180"/>
              </a:lnSpc>
            </a:pPr>
            <a:r>
              <a:rPr dirty="0" sz="1000">
                <a:latin typeface="Lexend Deca"/>
                <a:cs typeface="Lexend Deca"/>
              </a:rPr>
              <a:t>Communicating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complex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itineraries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before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and</a:t>
            </a:r>
            <a:endParaRPr sz="1000">
              <a:latin typeface="Lexend Deca"/>
              <a:cs typeface="Lexend Deca"/>
            </a:endParaRPr>
          </a:p>
          <a:p>
            <a:pPr algn="r" marL="135255" marR="5080" indent="172720">
              <a:lnSpc>
                <a:spcPct val="108300"/>
              </a:lnSpc>
            </a:pPr>
            <a:r>
              <a:rPr dirty="0" sz="1000">
                <a:latin typeface="Lexend Deca"/>
                <a:cs typeface="Lexend Deca"/>
              </a:rPr>
              <a:t>during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race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weekends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can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complicated,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often </a:t>
            </a:r>
            <a:r>
              <a:rPr dirty="0" sz="1000">
                <a:latin typeface="Lexend Deca"/>
                <a:cs typeface="Lexend Deca"/>
              </a:rPr>
              <a:t>done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using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PDFs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WhatsApp.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This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requires </a:t>
            </a:r>
            <a:r>
              <a:rPr dirty="0" sz="1000">
                <a:latin typeface="Lexend Deca"/>
                <a:cs typeface="Lexend Deca"/>
              </a:rPr>
              <a:t>multiple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iterations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PDF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printed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copies.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 </a:t>
            </a:r>
            <a:r>
              <a:rPr dirty="0" sz="1000">
                <a:latin typeface="Lexend Deca"/>
                <a:cs typeface="Lexend Deca"/>
              </a:rPr>
              <a:t>teams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are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often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areas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inconsistent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signals, </a:t>
            </a:r>
            <a:r>
              <a:rPr dirty="0" sz="1000">
                <a:latin typeface="Lexend Deca"/>
                <a:cs typeface="Lexend Deca"/>
              </a:rPr>
              <a:t>making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it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difficult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see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what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they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are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doing.</a:t>
            </a:r>
            <a:endParaRPr sz="1000">
              <a:latin typeface="Lexend Deca"/>
              <a:cs typeface="Lexend Deca"/>
            </a:endParaRPr>
          </a:p>
          <a:p>
            <a:pPr algn="r" marL="364490" marR="5080" indent="-351790">
              <a:lnSpc>
                <a:spcPct val="108300"/>
              </a:lnSpc>
            </a:pPr>
            <a:r>
              <a:rPr dirty="0" sz="1000">
                <a:latin typeface="Lexend Deca"/>
                <a:cs typeface="Lexend Deca"/>
              </a:rPr>
              <a:t>WhatsApp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groups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often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include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everybody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travelling, </a:t>
            </a:r>
            <a:r>
              <a:rPr dirty="0" sz="1000">
                <a:latin typeface="Lexend Deca"/>
                <a:cs typeface="Lexend Deca"/>
              </a:rPr>
              <a:t>not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just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people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that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require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information.</a:t>
            </a:r>
            <a:endParaRPr sz="1000">
              <a:latin typeface="Lexend Deca"/>
              <a:cs typeface="Lexend Dec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292827" y="1707214"/>
            <a:ext cx="4224020" cy="5269865"/>
            <a:chOff x="6292827" y="1707214"/>
            <a:chExt cx="4224020" cy="5269865"/>
          </a:xfrm>
        </p:grpSpPr>
        <p:sp>
          <p:nvSpPr>
            <p:cNvPr id="23" name="object 23" descr=""/>
            <p:cNvSpPr/>
            <p:nvPr/>
          </p:nvSpPr>
          <p:spPr>
            <a:xfrm>
              <a:off x="7892807" y="1707214"/>
              <a:ext cx="2623820" cy="2623820"/>
            </a:xfrm>
            <a:custGeom>
              <a:avLst/>
              <a:gdLst/>
              <a:ahLst/>
              <a:cxnLst/>
              <a:rect l="l" t="t" r="r" b="b"/>
              <a:pathLst>
                <a:path w="2623820" h="2623820">
                  <a:moveTo>
                    <a:pt x="1311732" y="0"/>
                  </a:moveTo>
                  <a:lnTo>
                    <a:pt x="1263643" y="865"/>
                  </a:lnTo>
                  <a:lnTo>
                    <a:pt x="1215991" y="3440"/>
                  </a:lnTo>
                  <a:lnTo>
                    <a:pt x="1168805" y="7697"/>
                  </a:lnTo>
                  <a:lnTo>
                    <a:pt x="1122113" y="13604"/>
                  </a:lnTo>
                  <a:lnTo>
                    <a:pt x="1075947" y="21133"/>
                  </a:lnTo>
                  <a:lnTo>
                    <a:pt x="1030335" y="30254"/>
                  </a:lnTo>
                  <a:lnTo>
                    <a:pt x="985308" y="40938"/>
                  </a:lnTo>
                  <a:lnTo>
                    <a:pt x="940894" y="53154"/>
                  </a:lnTo>
                  <a:lnTo>
                    <a:pt x="897124" y="66873"/>
                  </a:lnTo>
                  <a:lnTo>
                    <a:pt x="854027" y="82065"/>
                  </a:lnTo>
                  <a:lnTo>
                    <a:pt x="811633" y="98701"/>
                  </a:lnTo>
                  <a:lnTo>
                    <a:pt x="769971" y="116752"/>
                  </a:lnTo>
                  <a:lnTo>
                    <a:pt x="729072" y="136186"/>
                  </a:lnTo>
                  <a:lnTo>
                    <a:pt x="688964" y="156976"/>
                  </a:lnTo>
                  <a:lnTo>
                    <a:pt x="649677" y="179091"/>
                  </a:lnTo>
                  <a:lnTo>
                    <a:pt x="611241" y="202501"/>
                  </a:lnTo>
                  <a:lnTo>
                    <a:pt x="573686" y="227177"/>
                  </a:lnTo>
                  <a:lnTo>
                    <a:pt x="537041" y="253090"/>
                  </a:lnTo>
                  <a:lnTo>
                    <a:pt x="501336" y="280209"/>
                  </a:lnTo>
                  <a:lnTo>
                    <a:pt x="466601" y="308505"/>
                  </a:lnTo>
                  <a:lnTo>
                    <a:pt x="432865" y="337948"/>
                  </a:lnTo>
                  <a:lnTo>
                    <a:pt x="400157" y="368509"/>
                  </a:lnTo>
                  <a:lnTo>
                    <a:pt x="368508" y="400159"/>
                  </a:lnTo>
                  <a:lnTo>
                    <a:pt x="337947" y="432866"/>
                  </a:lnTo>
                  <a:lnTo>
                    <a:pt x="308504" y="466603"/>
                  </a:lnTo>
                  <a:lnTo>
                    <a:pt x="280208" y="501339"/>
                  </a:lnTo>
                  <a:lnTo>
                    <a:pt x="253089" y="537044"/>
                  </a:lnTo>
                  <a:lnTo>
                    <a:pt x="227176" y="573689"/>
                  </a:lnTo>
                  <a:lnTo>
                    <a:pt x="202500" y="611245"/>
                  </a:lnTo>
                  <a:lnTo>
                    <a:pt x="179090" y="649681"/>
                  </a:lnTo>
                  <a:lnTo>
                    <a:pt x="156976" y="688968"/>
                  </a:lnTo>
                  <a:lnTo>
                    <a:pt x="136186" y="729076"/>
                  </a:lnTo>
                  <a:lnTo>
                    <a:pt x="116751" y="769976"/>
                  </a:lnTo>
                  <a:lnTo>
                    <a:pt x="98701" y="811639"/>
                  </a:lnTo>
                  <a:lnTo>
                    <a:pt x="82065" y="854033"/>
                  </a:lnTo>
                  <a:lnTo>
                    <a:pt x="66873" y="897131"/>
                  </a:lnTo>
                  <a:lnTo>
                    <a:pt x="53154" y="940901"/>
                  </a:lnTo>
                  <a:lnTo>
                    <a:pt x="40938" y="985316"/>
                  </a:lnTo>
                  <a:lnTo>
                    <a:pt x="30254" y="1030344"/>
                  </a:lnTo>
                  <a:lnTo>
                    <a:pt x="21133" y="1075956"/>
                  </a:lnTo>
                  <a:lnTo>
                    <a:pt x="13604" y="1122123"/>
                  </a:lnTo>
                  <a:lnTo>
                    <a:pt x="7697" y="1168815"/>
                  </a:lnTo>
                  <a:lnTo>
                    <a:pt x="3440" y="1216002"/>
                  </a:lnTo>
                  <a:lnTo>
                    <a:pt x="865" y="1263655"/>
                  </a:lnTo>
                  <a:lnTo>
                    <a:pt x="0" y="1311744"/>
                  </a:lnTo>
                  <a:lnTo>
                    <a:pt x="865" y="1359833"/>
                  </a:lnTo>
                  <a:lnTo>
                    <a:pt x="3440" y="1407487"/>
                  </a:lnTo>
                  <a:lnTo>
                    <a:pt x="7697" y="1454674"/>
                  </a:lnTo>
                  <a:lnTo>
                    <a:pt x="13604" y="1501366"/>
                  </a:lnTo>
                  <a:lnTo>
                    <a:pt x="21133" y="1547533"/>
                  </a:lnTo>
                  <a:lnTo>
                    <a:pt x="30254" y="1593145"/>
                  </a:lnTo>
                  <a:lnTo>
                    <a:pt x="40938" y="1638173"/>
                  </a:lnTo>
                  <a:lnTo>
                    <a:pt x="53154" y="1682587"/>
                  </a:lnTo>
                  <a:lnTo>
                    <a:pt x="66873" y="1726358"/>
                  </a:lnTo>
                  <a:lnTo>
                    <a:pt x="82065" y="1769456"/>
                  </a:lnTo>
                  <a:lnTo>
                    <a:pt x="98701" y="1811850"/>
                  </a:lnTo>
                  <a:lnTo>
                    <a:pt x="116751" y="1853512"/>
                  </a:lnTo>
                  <a:lnTo>
                    <a:pt x="136186" y="1894413"/>
                  </a:lnTo>
                  <a:lnTo>
                    <a:pt x="156976" y="1934521"/>
                  </a:lnTo>
                  <a:lnTo>
                    <a:pt x="179090" y="1973808"/>
                  </a:lnTo>
                  <a:lnTo>
                    <a:pt x="202500" y="2012244"/>
                  </a:lnTo>
                  <a:lnTo>
                    <a:pt x="227176" y="2049800"/>
                  </a:lnTo>
                  <a:lnTo>
                    <a:pt x="253089" y="2086445"/>
                  </a:lnTo>
                  <a:lnTo>
                    <a:pt x="280208" y="2122150"/>
                  </a:lnTo>
                  <a:lnTo>
                    <a:pt x="308504" y="2156886"/>
                  </a:lnTo>
                  <a:lnTo>
                    <a:pt x="337947" y="2190622"/>
                  </a:lnTo>
                  <a:lnTo>
                    <a:pt x="368508" y="2223330"/>
                  </a:lnTo>
                  <a:lnTo>
                    <a:pt x="400157" y="2254979"/>
                  </a:lnTo>
                  <a:lnTo>
                    <a:pt x="432865" y="2285541"/>
                  </a:lnTo>
                  <a:lnTo>
                    <a:pt x="466601" y="2314984"/>
                  </a:lnTo>
                  <a:lnTo>
                    <a:pt x="501336" y="2343280"/>
                  </a:lnTo>
                  <a:lnTo>
                    <a:pt x="537041" y="2370399"/>
                  </a:lnTo>
                  <a:lnTo>
                    <a:pt x="573686" y="2396312"/>
                  </a:lnTo>
                  <a:lnTo>
                    <a:pt x="611241" y="2420988"/>
                  </a:lnTo>
                  <a:lnTo>
                    <a:pt x="649677" y="2444398"/>
                  </a:lnTo>
                  <a:lnTo>
                    <a:pt x="688964" y="2466513"/>
                  </a:lnTo>
                  <a:lnTo>
                    <a:pt x="729072" y="2487302"/>
                  </a:lnTo>
                  <a:lnTo>
                    <a:pt x="769971" y="2506737"/>
                  </a:lnTo>
                  <a:lnTo>
                    <a:pt x="811633" y="2524787"/>
                  </a:lnTo>
                  <a:lnTo>
                    <a:pt x="854027" y="2541423"/>
                  </a:lnTo>
                  <a:lnTo>
                    <a:pt x="897124" y="2556616"/>
                  </a:lnTo>
                  <a:lnTo>
                    <a:pt x="940894" y="2570335"/>
                  </a:lnTo>
                  <a:lnTo>
                    <a:pt x="985308" y="2582551"/>
                  </a:lnTo>
                  <a:lnTo>
                    <a:pt x="1030335" y="2593234"/>
                  </a:lnTo>
                  <a:lnTo>
                    <a:pt x="1075947" y="2602355"/>
                  </a:lnTo>
                  <a:lnTo>
                    <a:pt x="1122113" y="2609885"/>
                  </a:lnTo>
                  <a:lnTo>
                    <a:pt x="1168805" y="2615792"/>
                  </a:lnTo>
                  <a:lnTo>
                    <a:pt x="1215991" y="2620049"/>
                  </a:lnTo>
                  <a:lnTo>
                    <a:pt x="1263643" y="2622624"/>
                  </a:lnTo>
                  <a:lnTo>
                    <a:pt x="1311732" y="2623489"/>
                  </a:lnTo>
                  <a:lnTo>
                    <a:pt x="1359821" y="2622624"/>
                  </a:lnTo>
                  <a:lnTo>
                    <a:pt x="1407474" y="2620049"/>
                  </a:lnTo>
                  <a:lnTo>
                    <a:pt x="1454661" y="2615792"/>
                  </a:lnTo>
                  <a:lnTo>
                    <a:pt x="1501353" y="2609885"/>
                  </a:lnTo>
                  <a:lnTo>
                    <a:pt x="1547520" y="2602355"/>
                  </a:lnTo>
                  <a:lnTo>
                    <a:pt x="1593132" y="2593234"/>
                  </a:lnTo>
                  <a:lnTo>
                    <a:pt x="1638160" y="2582551"/>
                  </a:lnTo>
                  <a:lnTo>
                    <a:pt x="1682575" y="2570335"/>
                  </a:lnTo>
                  <a:lnTo>
                    <a:pt x="1726345" y="2556616"/>
                  </a:lnTo>
                  <a:lnTo>
                    <a:pt x="1769443" y="2541423"/>
                  </a:lnTo>
                  <a:lnTo>
                    <a:pt x="1811838" y="2524787"/>
                  </a:lnTo>
                  <a:lnTo>
                    <a:pt x="1853500" y="2506737"/>
                  </a:lnTo>
                  <a:lnTo>
                    <a:pt x="1894400" y="2487302"/>
                  </a:lnTo>
                  <a:lnTo>
                    <a:pt x="1934508" y="2466513"/>
                  </a:lnTo>
                  <a:lnTo>
                    <a:pt x="1973795" y="2444398"/>
                  </a:lnTo>
                  <a:lnTo>
                    <a:pt x="2012231" y="2420988"/>
                  </a:lnTo>
                  <a:lnTo>
                    <a:pt x="2049787" y="2396312"/>
                  </a:lnTo>
                  <a:lnTo>
                    <a:pt x="2086432" y="2370399"/>
                  </a:lnTo>
                  <a:lnTo>
                    <a:pt x="2122137" y="2343280"/>
                  </a:lnTo>
                  <a:lnTo>
                    <a:pt x="2156873" y="2314984"/>
                  </a:lnTo>
                  <a:lnTo>
                    <a:pt x="2190610" y="2285541"/>
                  </a:lnTo>
                  <a:lnTo>
                    <a:pt x="2223317" y="2254979"/>
                  </a:lnTo>
                  <a:lnTo>
                    <a:pt x="2254967" y="2223330"/>
                  </a:lnTo>
                  <a:lnTo>
                    <a:pt x="2285528" y="2190622"/>
                  </a:lnTo>
                  <a:lnTo>
                    <a:pt x="2314971" y="2156886"/>
                  </a:lnTo>
                  <a:lnTo>
                    <a:pt x="2343267" y="2122150"/>
                  </a:lnTo>
                  <a:lnTo>
                    <a:pt x="2370387" y="2086445"/>
                  </a:lnTo>
                  <a:lnTo>
                    <a:pt x="2396299" y="2049800"/>
                  </a:lnTo>
                  <a:lnTo>
                    <a:pt x="2420975" y="2012244"/>
                  </a:lnTo>
                  <a:lnTo>
                    <a:pt x="2444385" y="1973808"/>
                  </a:lnTo>
                  <a:lnTo>
                    <a:pt x="2466500" y="1934521"/>
                  </a:lnTo>
                  <a:lnTo>
                    <a:pt x="2487290" y="1894413"/>
                  </a:lnTo>
                  <a:lnTo>
                    <a:pt x="2506724" y="1853512"/>
                  </a:lnTo>
                  <a:lnTo>
                    <a:pt x="2524775" y="1811850"/>
                  </a:lnTo>
                  <a:lnTo>
                    <a:pt x="2541411" y="1769456"/>
                  </a:lnTo>
                  <a:lnTo>
                    <a:pt x="2556603" y="1726358"/>
                  </a:lnTo>
                  <a:lnTo>
                    <a:pt x="2570322" y="1682587"/>
                  </a:lnTo>
                  <a:lnTo>
                    <a:pt x="2582538" y="1638173"/>
                  </a:lnTo>
                  <a:lnTo>
                    <a:pt x="2593222" y="1593145"/>
                  </a:lnTo>
                  <a:lnTo>
                    <a:pt x="2602343" y="1547533"/>
                  </a:lnTo>
                  <a:lnTo>
                    <a:pt x="2609872" y="1501366"/>
                  </a:lnTo>
                  <a:lnTo>
                    <a:pt x="2615779" y="1454674"/>
                  </a:lnTo>
                  <a:lnTo>
                    <a:pt x="2620036" y="1407487"/>
                  </a:lnTo>
                  <a:lnTo>
                    <a:pt x="2622611" y="1359833"/>
                  </a:lnTo>
                  <a:lnTo>
                    <a:pt x="2623477" y="1311744"/>
                  </a:lnTo>
                  <a:lnTo>
                    <a:pt x="2622611" y="1263655"/>
                  </a:lnTo>
                  <a:lnTo>
                    <a:pt x="2620036" y="1216002"/>
                  </a:lnTo>
                  <a:lnTo>
                    <a:pt x="2615779" y="1168815"/>
                  </a:lnTo>
                  <a:lnTo>
                    <a:pt x="2609872" y="1122123"/>
                  </a:lnTo>
                  <a:lnTo>
                    <a:pt x="2602343" y="1075956"/>
                  </a:lnTo>
                  <a:lnTo>
                    <a:pt x="2593222" y="1030344"/>
                  </a:lnTo>
                  <a:lnTo>
                    <a:pt x="2582538" y="985316"/>
                  </a:lnTo>
                  <a:lnTo>
                    <a:pt x="2570322" y="940901"/>
                  </a:lnTo>
                  <a:lnTo>
                    <a:pt x="2556603" y="897131"/>
                  </a:lnTo>
                  <a:lnTo>
                    <a:pt x="2541411" y="854033"/>
                  </a:lnTo>
                  <a:lnTo>
                    <a:pt x="2524775" y="811639"/>
                  </a:lnTo>
                  <a:lnTo>
                    <a:pt x="2506724" y="769976"/>
                  </a:lnTo>
                  <a:lnTo>
                    <a:pt x="2487290" y="729076"/>
                  </a:lnTo>
                  <a:lnTo>
                    <a:pt x="2466500" y="688968"/>
                  </a:lnTo>
                  <a:lnTo>
                    <a:pt x="2444385" y="649681"/>
                  </a:lnTo>
                  <a:lnTo>
                    <a:pt x="2420975" y="611245"/>
                  </a:lnTo>
                  <a:lnTo>
                    <a:pt x="2396299" y="573689"/>
                  </a:lnTo>
                  <a:lnTo>
                    <a:pt x="2370387" y="537044"/>
                  </a:lnTo>
                  <a:lnTo>
                    <a:pt x="2343267" y="501339"/>
                  </a:lnTo>
                  <a:lnTo>
                    <a:pt x="2314971" y="466603"/>
                  </a:lnTo>
                  <a:lnTo>
                    <a:pt x="2285528" y="432866"/>
                  </a:lnTo>
                  <a:lnTo>
                    <a:pt x="2254967" y="400159"/>
                  </a:lnTo>
                  <a:lnTo>
                    <a:pt x="2223317" y="368509"/>
                  </a:lnTo>
                  <a:lnTo>
                    <a:pt x="2190610" y="337948"/>
                  </a:lnTo>
                  <a:lnTo>
                    <a:pt x="2156873" y="308505"/>
                  </a:lnTo>
                  <a:lnTo>
                    <a:pt x="2122137" y="280209"/>
                  </a:lnTo>
                  <a:lnTo>
                    <a:pt x="2086432" y="253090"/>
                  </a:lnTo>
                  <a:lnTo>
                    <a:pt x="2049787" y="227177"/>
                  </a:lnTo>
                  <a:lnTo>
                    <a:pt x="2012231" y="202501"/>
                  </a:lnTo>
                  <a:lnTo>
                    <a:pt x="1973795" y="179091"/>
                  </a:lnTo>
                  <a:lnTo>
                    <a:pt x="1934508" y="156976"/>
                  </a:lnTo>
                  <a:lnTo>
                    <a:pt x="1894400" y="136186"/>
                  </a:lnTo>
                  <a:lnTo>
                    <a:pt x="1853500" y="116752"/>
                  </a:lnTo>
                  <a:lnTo>
                    <a:pt x="1811838" y="98701"/>
                  </a:lnTo>
                  <a:lnTo>
                    <a:pt x="1769443" y="82065"/>
                  </a:lnTo>
                  <a:lnTo>
                    <a:pt x="1726345" y="66873"/>
                  </a:lnTo>
                  <a:lnTo>
                    <a:pt x="1682575" y="53154"/>
                  </a:lnTo>
                  <a:lnTo>
                    <a:pt x="1638160" y="40938"/>
                  </a:lnTo>
                  <a:lnTo>
                    <a:pt x="1593132" y="30254"/>
                  </a:lnTo>
                  <a:lnTo>
                    <a:pt x="1547520" y="21133"/>
                  </a:lnTo>
                  <a:lnTo>
                    <a:pt x="1501353" y="13604"/>
                  </a:lnTo>
                  <a:lnTo>
                    <a:pt x="1454661" y="7697"/>
                  </a:lnTo>
                  <a:lnTo>
                    <a:pt x="1407474" y="3440"/>
                  </a:lnTo>
                  <a:lnTo>
                    <a:pt x="1359821" y="865"/>
                  </a:lnTo>
                  <a:lnTo>
                    <a:pt x="1311732" y="0"/>
                  </a:lnTo>
                  <a:close/>
                </a:path>
              </a:pathLst>
            </a:custGeom>
            <a:solidFill>
              <a:srgbClr val="0BB1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4185" y="1798599"/>
              <a:ext cx="2440711" cy="244071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292827" y="3762551"/>
              <a:ext cx="2070100" cy="2070100"/>
            </a:xfrm>
            <a:custGeom>
              <a:avLst/>
              <a:gdLst/>
              <a:ahLst/>
              <a:cxnLst/>
              <a:rect l="l" t="t" r="r" b="b"/>
              <a:pathLst>
                <a:path w="2070100" h="2070100">
                  <a:moveTo>
                    <a:pt x="1034783" y="0"/>
                  </a:moveTo>
                  <a:lnTo>
                    <a:pt x="986070" y="1126"/>
                  </a:lnTo>
                  <a:lnTo>
                    <a:pt x="937938" y="4472"/>
                  </a:lnTo>
                  <a:lnTo>
                    <a:pt x="890434" y="9987"/>
                  </a:lnTo>
                  <a:lnTo>
                    <a:pt x="843610" y="17623"/>
                  </a:lnTo>
                  <a:lnTo>
                    <a:pt x="797515" y="27329"/>
                  </a:lnTo>
                  <a:lnTo>
                    <a:pt x="752198" y="39055"/>
                  </a:lnTo>
                  <a:lnTo>
                    <a:pt x="707709" y="52753"/>
                  </a:lnTo>
                  <a:lnTo>
                    <a:pt x="664098" y="68372"/>
                  </a:lnTo>
                  <a:lnTo>
                    <a:pt x="621415" y="85863"/>
                  </a:lnTo>
                  <a:lnTo>
                    <a:pt x="579709" y="105175"/>
                  </a:lnTo>
                  <a:lnTo>
                    <a:pt x="539030" y="126260"/>
                  </a:lnTo>
                  <a:lnTo>
                    <a:pt x="499428" y="149067"/>
                  </a:lnTo>
                  <a:lnTo>
                    <a:pt x="460951" y="173548"/>
                  </a:lnTo>
                  <a:lnTo>
                    <a:pt x="423651" y="199651"/>
                  </a:lnTo>
                  <a:lnTo>
                    <a:pt x="387577" y="227328"/>
                  </a:lnTo>
                  <a:lnTo>
                    <a:pt x="352777" y="256529"/>
                  </a:lnTo>
                  <a:lnTo>
                    <a:pt x="319303" y="287204"/>
                  </a:lnTo>
                  <a:lnTo>
                    <a:pt x="287204" y="319303"/>
                  </a:lnTo>
                  <a:lnTo>
                    <a:pt x="256529" y="352777"/>
                  </a:lnTo>
                  <a:lnTo>
                    <a:pt x="227328" y="387577"/>
                  </a:lnTo>
                  <a:lnTo>
                    <a:pt x="199651" y="423651"/>
                  </a:lnTo>
                  <a:lnTo>
                    <a:pt x="173548" y="460951"/>
                  </a:lnTo>
                  <a:lnTo>
                    <a:pt x="149067" y="499428"/>
                  </a:lnTo>
                  <a:lnTo>
                    <a:pt x="126260" y="539030"/>
                  </a:lnTo>
                  <a:lnTo>
                    <a:pt x="105175" y="579709"/>
                  </a:lnTo>
                  <a:lnTo>
                    <a:pt x="85863" y="621415"/>
                  </a:lnTo>
                  <a:lnTo>
                    <a:pt x="68372" y="664098"/>
                  </a:lnTo>
                  <a:lnTo>
                    <a:pt x="52753" y="707709"/>
                  </a:lnTo>
                  <a:lnTo>
                    <a:pt x="39055" y="752198"/>
                  </a:lnTo>
                  <a:lnTo>
                    <a:pt x="27329" y="797515"/>
                  </a:lnTo>
                  <a:lnTo>
                    <a:pt x="17623" y="843610"/>
                  </a:lnTo>
                  <a:lnTo>
                    <a:pt x="9987" y="890434"/>
                  </a:lnTo>
                  <a:lnTo>
                    <a:pt x="4472" y="937938"/>
                  </a:lnTo>
                  <a:lnTo>
                    <a:pt x="1126" y="986070"/>
                  </a:lnTo>
                  <a:lnTo>
                    <a:pt x="0" y="1034783"/>
                  </a:lnTo>
                  <a:lnTo>
                    <a:pt x="1126" y="1083495"/>
                  </a:lnTo>
                  <a:lnTo>
                    <a:pt x="4472" y="1131628"/>
                  </a:lnTo>
                  <a:lnTo>
                    <a:pt x="9987" y="1179131"/>
                  </a:lnTo>
                  <a:lnTo>
                    <a:pt x="17623" y="1225955"/>
                  </a:lnTo>
                  <a:lnTo>
                    <a:pt x="27329" y="1272051"/>
                  </a:lnTo>
                  <a:lnTo>
                    <a:pt x="39055" y="1317368"/>
                  </a:lnTo>
                  <a:lnTo>
                    <a:pt x="52753" y="1361856"/>
                  </a:lnTo>
                  <a:lnTo>
                    <a:pt x="68372" y="1405467"/>
                  </a:lnTo>
                  <a:lnTo>
                    <a:pt x="85863" y="1448150"/>
                  </a:lnTo>
                  <a:lnTo>
                    <a:pt x="105175" y="1489856"/>
                  </a:lnTo>
                  <a:lnTo>
                    <a:pt x="126260" y="1530536"/>
                  </a:lnTo>
                  <a:lnTo>
                    <a:pt x="149067" y="1570138"/>
                  </a:lnTo>
                  <a:lnTo>
                    <a:pt x="173548" y="1608614"/>
                  </a:lnTo>
                  <a:lnTo>
                    <a:pt x="199651" y="1645915"/>
                  </a:lnTo>
                  <a:lnTo>
                    <a:pt x="227328" y="1681989"/>
                  </a:lnTo>
                  <a:lnTo>
                    <a:pt x="256529" y="1716788"/>
                  </a:lnTo>
                  <a:lnTo>
                    <a:pt x="287204" y="1750262"/>
                  </a:lnTo>
                  <a:lnTo>
                    <a:pt x="319303" y="1782362"/>
                  </a:lnTo>
                  <a:lnTo>
                    <a:pt x="352777" y="1813037"/>
                  </a:lnTo>
                  <a:lnTo>
                    <a:pt x="387577" y="1842237"/>
                  </a:lnTo>
                  <a:lnTo>
                    <a:pt x="423651" y="1869914"/>
                  </a:lnTo>
                  <a:lnTo>
                    <a:pt x="460951" y="1896018"/>
                  </a:lnTo>
                  <a:lnTo>
                    <a:pt x="499428" y="1920498"/>
                  </a:lnTo>
                  <a:lnTo>
                    <a:pt x="539030" y="1943306"/>
                  </a:lnTo>
                  <a:lnTo>
                    <a:pt x="579709" y="1964390"/>
                  </a:lnTo>
                  <a:lnTo>
                    <a:pt x="621415" y="1983703"/>
                  </a:lnTo>
                  <a:lnTo>
                    <a:pt x="664098" y="2001194"/>
                  </a:lnTo>
                  <a:lnTo>
                    <a:pt x="707709" y="2016813"/>
                  </a:lnTo>
                  <a:lnTo>
                    <a:pt x="752198" y="2030510"/>
                  </a:lnTo>
                  <a:lnTo>
                    <a:pt x="797515" y="2042237"/>
                  </a:lnTo>
                  <a:lnTo>
                    <a:pt x="843610" y="2051943"/>
                  </a:lnTo>
                  <a:lnTo>
                    <a:pt x="890434" y="2059579"/>
                  </a:lnTo>
                  <a:lnTo>
                    <a:pt x="937938" y="2065094"/>
                  </a:lnTo>
                  <a:lnTo>
                    <a:pt x="986070" y="2068440"/>
                  </a:lnTo>
                  <a:lnTo>
                    <a:pt x="1034783" y="2069566"/>
                  </a:lnTo>
                  <a:lnTo>
                    <a:pt x="1083495" y="2068440"/>
                  </a:lnTo>
                  <a:lnTo>
                    <a:pt x="1131628" y="2065094"/>
                  </a:lnTo>
                  <a:lnTo>
                    <a:pt x="1179131" y="2059579"/>
                  </a:lnTo>
                  <a:lnTo>
                    <a:pt x="1225955" y="2051943"/>
                  </a:lnTo>
                  <a:lnTo>
                    <a:pt x="1272051" y="2042237"/>
                  </a:lnTo>
                  <a:lnTo>
                    <a:pt x="1317368" y="2030510"/>
                  </a:lnTo>
                  <a:lnTo>
                    <a:pt x="1361856" y="2016813"/>
                  </a:lnTo>
                  <a:lnTo>
                    <a:pt x="1405467" y="2001194"/>
                  </a:lnTo>
                  <a:lnTo>
                    <a:pt x="1448150" y="1983703"/>
                  </a:lnTo>
                  <a:lnTo>
                    <a:pt x="1489856" y="1964390"/>
                  </a:lnTo>
                  <a:lnTo>
                    <a:pt x="1530536" y="1943306"/>
                  </a:lnTo>
                  <a:lnTo>
                    <a:pt x="1570138" y="1920498"/>
                  </a:lnTo>
                  <a:lnTo>
                    <a:pt x="1608614" y="1896018"/>
                  </a:lnTo>
                  <a:lnTo>
                    <a:pt x="1645915" y="1869914"/>
                  </a:lnTo>
                  <a:lnTo>
                    <a:pt x="1681989" y="1842237"/>
                  </a:lnTo>
                  <a:lnTo>
                    <a:pt x="1716788" y="1813037"/>
                  </a:lnTo>
                  <a:lnTo>
                    <a:pt x="1750262" y="1782362"/>
                  </a:lnTo>
                  <a:lnTo>
                    <a:pt x="1782362" y="1750262"/>
                  </a:lnTo>
                  <a:lnTo>
                    <a:pt x="1813037" y="1716788"/>
                  </a:lnTo>
                  <a:lnTo>
                    <a:pt x="1842237" y="1681989"/>
                  </a:lnTo>
                  <a:lnTo>
                    <a:pt x="1869914" y="1645915"/>
                  </a:lnTo>
                  <a:lnTo>
                    <a:pt x="1896018" y="1608614"/>
                  </a:lnTo>
                  <a:lnTo>
                    <a:pt x="1920498" y="1570138"/>
                  </a:lnTo>
                  <a:lnTo>
                    <a:pt x="1943306" y="1530536"/>
                  </a:lnTo>
                  <a:lnTo>
                    <a:pt x="1964390" y="1489856"/>
                  </a:lnTo>
                  <a:lnTo>
                    <a:pt x="1983703" y="1448150"/>
                  </a:lnTo>
                  <a:lnTo>
                    <a:pt x="2001194" y="1405467"/>
                  </a:lnTo>
                  <a:lnTo>
                    <a:pt x="2016813" y="1361856"/>
                  </a:lnTo>
                  <a:lnTo>
                    <a:pt x="2030510" y="1317368"/>
                  </a:lnTo>
                  <a:lnTo>
                    <a:pt x="2042237" y="1272051"/>
                  </a:lnTo>
                  <a:lnTo>
                    <a:pt x="2051943" y="1225955"/>
                  </a:lnTo>
                  <a:lnTo>
                    <a:pt x="2059579" y="1179131"/>
                  </a:lnTo>
                  <a:lnTo>
                    <a:pt x="2065094" y="1131628"/>
                  </a:lnTo>
                  <a:lnTo>
                    <a:pt x="2068440" y="1083495"/>
                  </a:lnTo>
                  <a:lnTo>
                    <a:pt x="2069566" y="1034783"/>
                  </a:lnTo>
                  <a:lnTo>
                    <a:pt x="2068440" y="986070"/>
                  </a:lnTo>
                  <a:lnTo>
                    <a:pt x="2065094" y="937938"/>
                  </a:lnTo>
                  <a:lnTo>
                    <a:pt x="2059579" y="890434"/>
                  </a:lnTo>
                  <a:lnTo>
                    <a:pt x="2051943" y="843610"/>
                  </a:lnTo>
                  <a:lnTo>
                    <a:pt x="2042237" y="797515"/>
                  </a:lnTo>
                  <a:lnTo>
                    <a:pt x="2030510" y="752198"/>
                  </a:lnTo>
                  <a:lnTo>
                    <a:pt x="2016813" y="707709"/>
                  </a:lnTo>
                  <a:lnTo>
                    <a:pt x="2001194" y="664098"/>
                  </a:lnTo>
                  <a:lnTo>
                    <a:pt x="1983703" y="621415"/>
                  </a:lnTo>
                  <a:lnTo>
                    <a:pt x="1964390" y="579709"/>
                  </a:lnTo>
                  <a:lnTo>
                    <a:pt x="1943306" y="539030"/>
                  </a:lnTo>
                  <a:lnTo>
                    <a:pt x="1920498" y="499428"/>
                  </a:lnTo>
                  <a:lnTo>
                    <a:pt x="1896018" y="460951"/>
                  </a:lnTo>
                  <a:lnTo>
                    <a:pt x="1869914" y="423651"/>
                  </a:lnTo>
                  <a:lnTo>
                    <a:pt x="1842237" y="387577"/>
                  </a:lnTo>
                  <a:lnTo>
                    <a:pt x="1813037" y="352777"/>
                  </a:lnTo>
                  <a:lnTo>
                    <a:pt x="1782362" y="319303"/>
                  </a:lnTo>
                  <a:lnTo>
                    <a:pt x="1750262" y="287204"/>
                  </a:lnTo>
                  <a:lnTo>
                    <a:pt x="1716788" y="256529"/>
                  </a:lnTo>
                  <a:lnTo>
                    <a:pt x="1681989" y="227328"/>
                  </a:lnTo>
                  <a:lnTo>
                    <a:pt x="1645915" y="199651"/>
                  </a:lnTo>
                  <a:lnTo>
                    <a:pt x="1608614" y="173548"/>
                  </a:lnTo>
                  <a:lnTo>
                    <a:pt x="1570138" y="149067"/>
                  </a:lnTo>
                  <a:lnTo>
                    <a:pt x="1530536" y="126260"/>
                  </a:lnTo>
                  <a:lnTo>
                    <a:pt x="1489856" y="105175"/>
                  </a:lnTo>
                  <a:lnTo>
                    <a:pt x="1448150" y="85863"/>
                  </a:lnTo>
                  <a:lnTo>
                    <a:pt x="1405467" y="68372"/>
                  </a:lnTo>
                  <a:lnTo>
                    <a:pt x="1361856" y="52753"/>
                  </a:lnTo>
                  <a:lnTo>
                    <a:pt x="1317368" y="39055"/>
                  </a:lnTo>
                  <a:lnTo>
                    <a:pt x="1272051" y="27329"/>
                  </a:lnTo>
                  <a:lnTo>
                    <a:pt x="1225955" y="17623"/>
                  </a:lnTo>
                  <a:lnTo>
                    <a:pt x="1179131" y="9987"/>
                  </a:lnTo>
                  <a:lnTo>
                    <a:pt x="1131628" y="4472"/>
                  </a:lnTo>
                  <a:lnTo>
                    <a:pt x="1083495" y="1126"/>
                  </a:lnTo>
                  <a:lnTo>
                    <a:pt x="1034783" y="0"/>
                  </a:lnTo>
                  <a:close/>
                </a:path>
              </a:pathLst>
            </a:custGeom>
            <a:solidFill>
              <a:srgbClr val="9649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8422" y="3848138"/>
              <a:ext cx="1898383" cy="189838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392300" y="5054601"/>
              <a:ext cx="1922780" cy="1922780"/>
            </a:xfrm>
            <a:custGeom>
              <a:avLst/>
              <a:gdLst/>
              <a:ahLst/>
              <a:cxnLst/>
              <a:rect l="l" t="t" r="r" b="b"/>
              <a:pathLst>
                <a:path w="1922779" h="1922779">
                  <a:moveTo>
                    <a:pt x="961174" y="0"/>
                  </a:moveTo>
                  <a:lnTo>
                    <a:pt x="913201" y="1176"/>
                  </a:lnTo>
                  <a:lnTo>
                    <a:pt x="865837" y="4668"/>
                  </a:lnTo>
                  <a:lnTo>
                    <a:pt x="819137" y="10421"/>
                  </a:lnTo>
                  <a:lnTo>
                    <a:pt x="773156" y="18380"/>
                  </a:lnTo>
                  <a:lnTo>
                    <a:pt x="727949" y="28489"/>
                  </a:lnTo>
                  <a:lnTo>
                    <a:pt x="683572" y="40694"/>
                  </a:lnTo>
                  <a:lnTo>
                    <a:pt x="640078" y="54940"/>
                  </a:lnTo>
                  <a:lnTo>
                    <a:pt x="597524" y="71171"/>
                  </a:lnTo>
                  <a:lnTo>
                    <a:pt x="555964" y="89333"/>
                  </a:lnTo>
                  <a:lnTo>
                    <a:pt x="515454" y="109369"/>
                  </a:lnTo>
                  <a:lnTo>
                    <a:pt x="476048" y="131227"/>
                  </a:lnTo>
                  <a:lnTo>
                    <a:pt x="437802" y="154849"/>
                  </a:lnTo>
                  <a:lnTo>
                    <a:pt x="400770" y="180182"/>
                  </a:lnTo>
                  <a:lnTo>
                    <a:pt x="365008" y="207170"/>
                  </a:lnTo>
                  <a:lnTo>
                    <a:pt x="330571" y="235757"/>
                  </a:lnTo>
                  <a:lnTo>
                    <a:pt x="297513" y="265890"/>
                  </a:lnTo>
                  <a:lnTo>
                    <a:pt x="265890" y="297513"/>
                  </a:lnTo>
                  <a:lnTo>
                    <a:pt x="235757" y="330571"/>
                  </a:lnTo>
                  <a:lnTo>
                    <a:pt x="207170" y="365008"/>
                  </a:lnTo>
                  <a:lnTo>
                    <a:pt x="180182" y="400770"/>
                  </a:lnTo>
                  <a:lnTo>
                    <a:pt x="154849" y="437802"/>
                  </a:lnTo>
                  <a:lnTo>
                    <a:pt x="131227" y="476048"/>
                  </a:lnTo>
                  <a:lnTo>
                    <a:pt x="109369" y="515454"/>
                  </a:lnTo>
                  <a:lnTo>
                    <a:pt x="89333" y="555964"/>
                  </a:lnTo>
                  <a:lnTo>
                    <a:pt x="71171" y="597524"/>
                  </a:lnTo>
                  <a:lnTo>
                    <a:pt x="54940" y="640078"/>
                  </a:lnTo>
                  <a:lnTo>
                    <a:pt x="40694" y="683572"/>
                  </a:lnTo>
                  <a:lnTo>
                    <a:pt x="28489" y="727949"/>
                  </a:lnTo>
                  <a:lnTo>
                    <a:pt x="18380" y="773156"/>
                  </a:lnTo>
                  <a:lnTo>
                    <a:pt x="10421" y="819137"/>
                  </a:lnTo>
                  <a:lnTo>
                    <a:pt x="4668" y="865837"/>
                  </a:lnTo>
                  <a:lnTo>
                    <a:pt x="1176" y="913201"/>
                  </a:lnTo>
                  <a:lnTo>
                    <a:pt x="0" y="961174"/>
                  </a:lnTo>
                  <a:lnTo>
                    <a:pt x="1176" y="1009146"/>
                  </a:lnTo>
                  <a:lnTo>
                    <a:pt x="4668" y="1056510"/>
                  </a:lnTo>
                  <a:lnTo>
                    <a:pt x="10421" y="1103210"/>
                  </a:lnTo>
                  <a:lnTo>
                    <a:pt x="18380" y="1149191"/>
                  </a:lnTo>
                  <a:lnTo>
                    <a:pt x="28489" y="1194398"/>
                  </a:lnTo>
                  <a:lnTo>
                    <a:pt x="40694" y="1238775"/>
                  </a:lnTo>
                  <a:lnTo>
                    <a:pt x="54940" y="1282269"/>
                  </a:lnTo>
                  <a:lnTo>
                    <a:pt x="71171" y="1324823"/>
                  </a:lnTo>
                  <a:lnTo>
                    <a:pt x="89333" y="1366383"/>
                  </a:lnTo>
                  <a:lnTo>
                    <a:pt x="109369" y="1406893"/>
                  </a:lnTo>
                  <a:lnTo>
                    <a:pt x="131227" y="1446299"/>
                  </a:lnTo>
                  <a:lnTo>
                    <a:pt x="154849" y="1484545"/>
                  </a:lnTo>
                  <a:lnTo>
                    <a:pt x="180182" y="1521577"/>
                  </a:lnTo>
                  <a:lnTo>
                    <a:pt x="207170" y="1557339"/>
                  </a:lnTo>
                  <a:lnTo>
                    <a:pt x="235757" y="1591777"/>
                  </a:lnTo>
                  <a:lnTo>
                    <a:pt x="265890" y="1624834"/>
                  </a:lnTo>
                  <a:lnTo>
                    <a:pt x="297513" y="1656457"/>
                  </a:lnTo>
                  <a:lnTo>
                    <a:pt x="330571" y="1686590"/>
                  </a:lnTo>
                  <a:lnTo>
                    <a:pt x="365008" y="1715178"/>
                  </a:lnTo>
                  <a:lnTo>
                    <a:pt x="400770" y="1742165"/>
                  </a:lnTo>
                  <a:lnTo>
                    <a:pt x="437802" y="1767498"/>
                  </a:lnTo>
                  <a:lnTo>
                    <a:pt x="476048" y="1791120"/>
                  </a:lnTo>
                  <a:lnTo>
                    <a:pt x="515454" y="1812978"/>
                  </a:lnTo>
                  <a:lnTo>
                    <a:pt x="555964" y="1833015"/>
                  </a:lnTo>
                  <a:lnTo>
                    <a:pt x="597524" y="1851176"/>
                  </a:lnTo>
                  <a:lnTo>
                    <a:pt x="640078" y="1867407"/>
                  </a:lnTo>
                  <a:lnTo>
                    <a:pt x="683572" y="1881653"/>
                  </a:lnTo>
                  <a:lnTo>
                    <a:pt x="727949" y="1893858"/>
                  </a:lnTo>
                  <a:lnTo>
                    <a:pt x="773156" y="1903967"/>
                  </a:lnTo>
                  <a:lnTo>
                    <a:pt x="819137" y="1911926"/>
                  </a:lnTo>
                  <a:lnTo>
                    <a:pt x="865837" y="1917679"/>
                  </a:lnTo>
                  <a:lnTo>
                    <a:pt x="913201" y="1921171"/>
                  </a:lnTo>
                  <a:lnTo>
                    <a:pt x="961174" y="1922348"/>
                  </a:lnTo>
                  <a:lnTo>
                    <a:pt x="1009145" y="1921171"/>
                  </a:lnTo>
                  <a:lnTo>
                    <a:pt x="1056508" y="1917679"/>
                  </a:lnTo>
                  <a:lnTo>
                    <a:pt x="1103207" y="1911926"/>
                  </a:lnTo>
                  <a:lnTo>
                    <a:pt x="1149187" y="1903967"/>
                  </a:lnTo>
                  <a:lnTo>
                    <a:pt x="1194394" y="1893858"/>
                  </a:lnTo>
                  <a:lnTo>
                    <a:pt x="1238771" y="1881653"/>
                  </a:lnTo>
                  <a:lnTo>
                    <a:pt x="1282264" y="1867407"/>
                  </a:lnTo>
                  <a:lnTo>
                    <a:pt x="1324818" y="1851176"/>
                  </a:lnTo>
                  <a:lnTo>
                    <a:pt x="1366377" y="1833015"/>
                  </a:lnTo>
                  <a:lnTo>
                    <a:pt x="1406888" y="1812978"/>
                  </a:lnTo>
                  <a:lnTo>
                    <a:pt x="1446293" y="1791120"/>
                  </a:lnTo>
                  <a:lnTo>
                    <a:pt x="1484540" y="1767498"/>
                  </a:lnTo>
                  <a:lnTo>
                    <a:pt x="1521572" y="1742165"/>
                  </a:lnTo>
                  <a:lnTo>
                    <a:pt x="1557334" y="1715178"/>
                  </a:lnTo>
                  <a:lnTo>
                    <a:pt x="1591771" y="1686590"/>
                  </a:lnTo>
                  <a:lnTo>
                    <a:pt x="1624829" y="1656457"/>
                  </a:lnTo>
                  <a:lnTo>
                    <a:pt x="1656452" y="1624834"/>
                  </a:lnTo>
                  <a:lnTo>
                    <a:pt x="1686585" y="1591777"/>
                  </a:lnTo>
                  <a:lnTo>
                    <a:pt x="1715174" y="1557339"/>
                  </a:lnTo>
                  <a:lnTo>
                    <a:pt x="1742162" y="1521577"/>
                  </a:lnTo>
                  <a:lnTo>
                    <a:pt x="1767495" y="1484545"/>
                  </a:lnTo>
                  <a:lnTo>
                    <a:pt x="1791118" y="1446299"/>
                  </a:lnTo>
                  <a:lnTo>
                    <a:pt x="1812975" y="1406893"/>
                  </a:lnTo>
                  <a:lnTo>
                    <a:pt x="1833013" y="1366383"/>
                  </a:lnTo>
                  <a:lnTo>
                    <a:pt x="1851175" y="1324823"/>
                  </a:lnTo>
                  <a:lnTo>
                    <a:pt x="1867406" y="1282269"/>
                  </a:lnTo>
                  <a:lnTo>
                    <a:pt x="1881652" y="1238775"/>
                  </a:lnTo>
                  <a:lnTo>
                    <a:pt x="1893857" y="1194398"/>
                  </a:lnTo>
                  <a:lnTo>
                    <a:pt x="1903967" y="1149191"/>
                  </a:lnTo>
                  <a:lnTo>
                    <a:pt x="1911926" y="1103210"/>
                  </a:lnTo>
                  <a:lnTo>
                    <a:pt x="1917679" y="1056510"/>
                  </a:lnTo>
                  <a:lnTo>
                    <a:pt x="1921171" y="1009146"/>
                  </a:lnTo>
                  <a:lnTo>
                    <a:pt x="1922348" y="961174"/>
                  </a:lnTo>
                  <a:lnTo>
                    <a:pt x="1921171" y="913201"/>
                  </a:lnTo>
                  <a:lnTo>
                    <a:pt x="1917679" y="865837"/>
                  </a:lnTo>
                  <a:lnTo>
                    <a:pt x="1911926" y="819137"/>
                  </a:lnTo>
                  <a:lnTo>
                    <a:pt x="1903967" y="773156"/>
                  </a:lnTo>
                  <a:lnTo>
                    <a:pt x="1893857" y="727949"/>
                  </a:lnTo>
                  <a:lnTo>
                    <a:pt x="1881652" y="683572"/>
                  </a:lnTo>
                  <a:lnTo>
                    <a:pt x="1867406" y="640078"/>
                  </a:lnTo>
                  <a:lnTo>
                    <a:pt x="1851175" y="597524"/>
                  </a:lnTo>
                  <a:lnTo>
                    <a:pt x="1833013" y="555964"/>
                  </a:lnTo>
                  <a:lnTo>
                    <a:pt x="1812975" y="515454"/>
                  </a:lnTo>
                  <a:lnTo>
                    <a:pt x="1791118" y="476048"/>
                  </a:lnTo>
                  <a:lnTo>
                    <a:pt x="1767495" y="437802"/>
                  </a:lnTo>
                  <a:lnTo>
                    <a:pt x="1742162" y="400770"/>
                  </a:lnTo>
                  <a:lnTo>
                    <a:pt x="1715174" y="365008"/>
                  </a:lnTo>
                  <a:lnTo>
                    <a:pt x="1686585" y="330571"/>
                  </a:lnTo>
                  <a:lnTo>
                    <a:pt x="1656452" y="297513"/>
                  </a:lnTo>
                  <a:lnTo>
                    <a:pt x="1624829" y="265890"/>
                  </a:lnTo>
                  <a:lnTo>
                    <a:pt x="1591771" y="235757"/>
                  </a:lnTo>
                  <a:lnTo>
                    <a:pt x="1557334" y="207170"/>
                  </a:lnTo>
                  <a:lnTo>
                    <a:pt x="1521572" y="180182"/>
                  </a:lnTo>
                  <a:lnTo>
                    <a:pt x="1484540" y="154849"/>
                  </a:lnTo>
                  <a:lnTo>
                    <a:pt x="1446293" y="131227"/>
                  </a:lnTo>
                  <a:lnTo>
                    <a:pt x="1406888" y="109369"/>
                  </a:lnTo>
                  <a:lnTo>
                    <a:pt x="1366377" y="89333"/>
                  </a:lnTo>
                  <a:lnTo>
                    <a:pt x="1324818" y="71171"/>
                  </a:lnTo>
                  <a:lnTo>
                    <a:pt x="1282264" y="54940"/>
                  </a:lnTo>
                  <a:lnTo>
                    <a:pt x="1238771" y="40694"/>
                  </a:lnTo>
                  <a:lnTo>
                    <a:pt x="1194394" y="28489"/>
                  </a:lnTo>
                  <a:lnTo>
                    <a:pt x="1149187" y="18380"/>
                  </a:lnTo>
                  <a:lnTo>
                    <a:pt x="1103207" y="10421"/>
                  </a:lnTo>
                  <a:lnTo>
                    <a:pt x="1056508" y="4668"/>
                  </a:lnTo>
                  <a:lnTo>
                    <a:pt x="1009145" y="1176"/>
                  </a:lnTo>
                  <a:lnTo>
                    <a:pt x="961174" y="0"/>
                  </a:lnTo>
                  <a:close/>
                </a:path>
              </a:pathLst>
            </a:custGeom>
            <a:solidFill>
              <a:srgbClr val="0C20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7351" y="5139664"/>
              <a:ext cx="1752231" cy="1752231"/>
            </a:xfrm>
            <a:prstGeom prst="rect">
              <a:avLst/>
            </a:prstGeom>
          </p:spPr>
        </p:pic>
      </p:grpSp>
      <p:pic>
        <p:nvPicPr>
          <p:cNvPr id="29" name="object 2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8484" y="6692900"/>
            <a:ext cx="642316" cy="733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88955" cy="1625600"/>
          </a:xfrm>
          <a:custGeom>
            <a:avLst/>
            <a:gdLst/>
            <a:ahLst/>
            <a:cxnLst/>
            <a:rect l="l" t="t" r="r" b="b"/>
            <a:pathLst>
              <a:path w="10688955" h="1625600">
                <a:moveTo>
                  <a:pt x="10688688" y="0"/>
                </a:moveTo>
                <a:lnTo>
                  <a:pt x="0" y="0"/>
                </a:lnTo>
                <a:lnTo>
                  <a:pt x="0" y="1625600"/>
                </a:lnTo>
                <a:lnTo>
                  <a:pt x="10688688" y="1625600"/>
                </a:lnTo>
                <a:lnTo>
                  <a:pt x="10688688" y="0"/>
                </a:lnTo>
                <a:close/>
              </a:path>
            </a:pathLst>
          </a:custGeom>
          <a:solidFill>
            <a:srgbClr val="0BB1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200"/>
              <a:t>The</a:t>
            </a:r>
            <a:r>
              <a:rPr dirty="0" spc="229"/>
              <a:t> </a:t>
            </a:r>
            <a:r>
              <a:rPr dirty="0" spc="75"/>
              <a:t>EventR</a:t>
            </a:r>
            <a:r>
              <a:rPr dirty="0" spc="235"/>
              <a:t> </a:t>
            </a:r>
            <a:r>
              <a:rPr dirty="0" spc="150"/>
              <a:t>Solution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1863" y="940047"/>
            <a:ext cx="8615045" cy="42925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After</a:t>
            </a:r>
            <a:r>
              <a:rPr dirty="0" sz="1400" spc="25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considering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several</a:t>
            </a:r>
            <a:r>
              <a:rPr dirty="0" sz="1400" spc="35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alternatives,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Hitech</a:t>
            </a:r>
            <a:r>
              <a:rPr dirty="0" sz="1400" spc="35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chose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EventR</a:t>
            </a:r>
            <a:r>
              <a:rPr dirty="0" sz="1400" spc="35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to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streamline</a:t>
            </a:r>
            <a:r>
              <a:rPr dirty="0" sz="1400" spc="35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their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travel</a:t>
            </a:r>
            <a:r>
              <a:rPr dirty="0" sz="1400" spc="35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logistics.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exend Deca"/>
                <a:cs typeface="Lexend Deca"/>
              </a:rPr>
              <a:t>The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impact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was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immediate</a:t>
            </a:r>
            <a:r>
              <a:rPr dirty="0" sz="1400" spc="40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FFFFFF"/>
                </a:solidFill>
                <a:latin typeface="Lexend Deca"/>
                <a:cs typeface="Lexend Deca"/>
              </a:rPr>
              <a:t>and</a:t>
            </a:r>
            <a:r>
              <a:rPr dirty="0" sz="1400" spc="45">
                <a:solidFill>
                  <a:srgbClr val="FFFFFF"/>
                </a:solidFill>
                <a:latin typeface="Lexend Deca"/>
                <a:cs typeface="Lexend Dec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exend Deca"/>
                <a:cs typeface="Lexend Deca"/>
              </a:rPr>
              <a:t>measurable:</a:t>
            </a:r>
            <a:endParaRPr sz="1400">
              <a:latin typeface="Lexend Deca"/>
              <a:cs typeface="Lexend Dec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38179" y="342900"/>
            <a:ext cx="0" cy="419100"/>
          </a:xfrm>
          <a:custGeom>
            <a:avLst/>
            <a:gdLst/>
            <a:ahLst/>
            <a:cxnLst/>
            <a:rect l="l" t="t" r="r" b="b"/>
            <a:pathLst>
              <a:path w="0"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76200">
            <a:solidFill>
              <a:srgbClr val="FFCC0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453520" y="2070100"/>
            <a:ext cx="2882900" cy="4330700"/>
            <a:chOff x="453520" y="2070100"/>
            <a:chExt cx="2882900" cy="4330700"/>
          </a:xfrm>
        </p:grpSpPr>
        <p:sp>
          <p:nvSpPr>
            <p:cNvPr id="7" name="object 7" descr=""/>
            <p:cNvSpPr/>
            <p:nvPr/>
          </p:nvSpPr>
          <p:spPr>
            <a:xfrm>
              <a:off x="453520" y="2070100"/>
              <a:ext cx="2882900" cy="4330700"/>
            </a:xfrm>
            <a:custGeom>
              <a:avLst/>
              <a:gdLst/>
              <a:ahLst/>
              <a:cxnLst/>
              <a:rect l="l" t="t" r="r" b="b"/>
              <a:pathLst>
                <a:path w="2882900" h="4330700">
                  <a:moveTo>
                    <a:pt x="2230983" y="0"/>
                  </a:moveTo>
                  <a:lnTo>
                    <a:pt x="651929" y="0"/>
                  </a:lnTo>
                  <a:lnTo>
                    <a:pt x="603273" y="1788"/>
                  </a:lnTo>
                  <a:lnTo>
                    <a:pt x="555590" y="7068"/>
                  </a:lnTo>
                  <a:lnTo>
                    <a:pt x="509003" y="15714"/>
                  </a:lnTo>
                  <a:lnTo>
                    <a:pt x="463640" y="27601"/>
                  </a:lnTo>
                  <a:lnTo>
                    <a:pt x="419627" y="42601"/>
                  </a:lnTo>
                  <a:lnTo>
                    <a:pt x="377089" y="60590"/>
                  </a:lnTo>
                  <a:lnTo>
                    <a:pt x="336152" y="81440"/>
                  </a:lnTo>
                  <a:lnTo>
                    <a:pt x="296943" y="105027"/>
                  </a:lnTo>
                  <a:lnTo>
                    <a:pt x="259588" y="131223"/>
                  </a:lnTo>
                  <a:lnTo>
                    <a:pt x="224212" y="159903"/>
                  </a:lnTo>
                  <a:lnTo>
                    <a:pt x="190942" y="190941"/>
                  </a:lnTo>
                  <a:lnTo>
                    <a:pt x="159904" y="224210"/>
                  </a:lnTo>
                  <a:lnTo>
                    <a:pt x="131224" y="259585"/>
                  </a:lnTo>
                  <a:lnTo>
                    <a:pt x="105027" y="296940"/>
                  </a:lnTo>
                  <a:lnTo>
                    <a:pt x="81441" y="336148"/>
                  </a:lnTo>
                  <a:lnTo>
                    <a:pt x="60590" y="377084"/>
                  </a:lnTo>
                  <a:lnTo>
                    <a:pt x="42602" y="419621"/>
                  </a:lnTo>
                  <a:lnTo>
                    <a:pt x="27601" y="463633"/>
                  </a:lnTo>
                  <a:lnTo>
                    <a:pt x="15714" y="508995"/>
                  </a:lnTo>
                  <a:lnTo>
                    <a:pt x="7068" y="555580"/>
                  </a:lnTo>
                  <a:lnTo>
                    <a:pt x="1788" y="603262"/>
                  </a:lnTo>
                  <a:lnTo>
                    <a:pt x="0" y="651916"/>
                  </a:lnTo>
                  <a:lnTo>
                    <a:pt x="0" y="3678783"/>
                  </a:lnTo>
                  <a:lnTo>
                    <a:pt x="1788" y="3727437"/>
                  </a:lnTo>
                  <a:lnTo>
                    <a:pt x="7068" y="3775119"/>
                  </a:lnTo>
                  <a:lnTo>
                    <a:pt x="15714" y="3821704"/>
                  </a:lnTo>
                  <a:lnTo>
                    <a:pt x="27601" y="3867066"/>
                  </a:lnTo>
                  <a:lnTo>
                    <a:pt x="42602" y="3911078"/>
                  </a:lnTo>
                  <a:lnTo>
                    <a:pt x="60590" y="3953615"/>
                  </a:lnTo>
                  <a:lnTo>
                    <a:pt x="81441" y="3994551"/>
                  </a:lnTo>
                  <a:lnTo>
                    <a:pt x="105027" y="4033759"/>
                  </a:lnTo>
                  <a:lnTo>
                    <a:pt x="131224" y="4071114"/>
                  </a:lnTo>
                  <a:lnTo>
                    <a:pt x="159904" y="4106489"/>
                  </a:lnTo>
                  <a:lnTo>
                    <a:pt x="190942" y="4139758"/>
                  </a:lnTo>
                  <a:lnTo>
                    <a:pt x="224212" y="4170796"/>
                  </a:lnTo>
                  <a:lnTo>
                    <a:pt x="259588" y="4199476"/>
                  </a:lnTo>
                  <a:lnTo>
                    <a:pt x="296943" y="4225672"/>
                  </a:lnTo>
                  <a:lnTo>
                    <a:pt x="336152" y="4249259"/>
                  </a:lnTo>
                  <a:lnTo>
                    <a:pt x="377089" y="4270109"/>
                  </a:lnTo>
                  <a:lnTo>
                    <a:pt x="419627" y="4288098"/>
                  </a:lnTo>
                  <a:lnTo>
                    <a:pt x="463640" y="4303098"/>
                  </a:lnTo>
                  <a:lnTo>
                    <a:pt x="509003" y="4314985"/>
                  </a:lnTo>
                  <a:lnTo>
                    <a:pt x="555590" y="4323631"/>
                  </a:lnTo>
                  <a:lnTo>
                    <a:pt x="603273" y="4328911"/>
                  </a:lnTo>
                  <a:lnTo>
                    <a:pt x="651929" y="4330700"/>
                  </a:lnTo>
                  <a:lnTo>
                    <a:pt x="2230983" y="4330700"/>
                  </a:lnTo>
                  <a:lnTo>
                    <a:pt x="2279637" y="4328911"/>
                  </a:lnTo>
                  <a:lnTo>
                    <a:pt x="2327319" y="4323631"/>
                  </a:lnTo>
                  <a:lnTo>
                    <a:pt x="2373904" y="4314985"/>
                  </a:lnTo>
                  <a:lnTo>
                    <a:pt x="2419266" y="4303098"/>
                  </a:lnTo>
                  <a:lnTo>
                    <a:pt x="2463278" y="4288098"/>
                  </a:lnTo>
                  <a:lnTo>
                    <a:pt x="2505815" y="4270109"/>
                  </a:lnTo>
                  <a:lnTo>
                    <a:pt x="2546751" y="4249259"/>
                  </a:lnTo>
                  <a:lnTo>
                    <a:pt x="2585959" y="4225672"/>
                  </a:lnTo>
                  <a:lnTo>
                    <a:pt x="2623314" y="4199476"/>
                  </a:lnTo>
                  <a:lnTo>
                    <a:pt x="2658689" y="4170796"/>
                  </a:lnTo>
                  <a:lnTo>
                    <a:pt x="2691958" y="4139758"/>
                  </a:lnTo>
                  <a:lnTo>
                    <a:pt x="2722996" y="4106489"/>
                  </a:lnTo>
                  <a:lnTo>
                    <a:pt x="2751676" y="4071114"/>
                  </a:lnTo>
                  <a:lnTo>
                    <a:pt x="2777872" y="4033759"/>
                  </a:lnTo>
                  <a:lnTo>
                    <a:pt x="2801459" y="3994551"/>
                  </a:lnTo>
                  <a:lnTo>
                    <a:pt x="2822309" y="3953615"/>
                  </a:lnTo>
                  <a:lnTo>
                    <a:pt x="2840298" y="3911078"/>
                  </a:lnTo>
                  <a:lnTo>
                    <a:pt x="2855298" y="3867066"/>
                  </a:lnTo>
                  <a:lnTo>
                    <a:pt x="2867185" y="3821704"/>
                  </a:lnTo>
                  <a:lnTo>
                    <a:pt x="2875831" y="3775119"/>
                  </a:lnTo>
                  <a:lnTo>
                    <a:pt x="2881111" y="3727437"/>
                  </a:lnTo>
                  <a:lnTo>
                    <a:pt x="2882900" y="3678783"/>
                  </a:lnTo>
                  <a:lnTo>
                    <a:pt x="2882900" y="651916"/>
                  </a:lnTo>
                  <a:lnTo>
                    <a:pt x="2881111" y="603262"/>
                  </a:lnTo>
                  <a:lnTo>
                    <a:pt x="2875831" y="555580"/>
                  </a:lnTo>
                  <a:lnTo>
                    <a:pt x="2867185" y="508995"/>
                  </a:lnTo>
                  <a:lnTo>
                    <a:pt x="2855298" y="463633"/>
                  </a:lnTo>
                  <a:lnTo>
                    <a:pt x="2840298" y="419621"/>
                  </a:lnTo>
                  <a:lnTo>
                    <a:pt x="2822309" y="377084"/>
                  </a:lnTo>
                  <a:lnTo>
                    <a:pt x="2801459" y="336148"/>
                  </a:lnTo>
                  <a:lnTo>
                    <a:pt x="2777872" y="296940"/>
                  </a:lnTo>
                  <a:lnTo>
                    <a:pt x="2751676" y="259585"/>
                  </a:lnTo>
                  <a:lnTo>
                    <a:pt x="2722996" y="224210"/>
                  </a:lnTo>
                  <a:lnTo>
                    <a:pt x="2691958" y="190941"/>
                  </a:lnTo>
                  <a:lnTo>
                    <a:pt x="2658689" y="159903"/>
                  </a:lnTo>
                  <a:lnTo>
                    <a:pt x="2623314" y="131223"/>
                  </a:lnTo>
                  <a:lnTo>
                    <a:pt x="2585959" y="105027"/>
                  </a:lnTo>
                  <a:lnTo>
                    <a:pt x="2546751" y="81440"/>
                  </a:lnTo>
                  <a:lnTo>
                    <a:pt x="2505815" y="60590"/>
                  </a:lnTo>
                  <a:lnTo>
                    <a:pt x="2463278" y="42601"/>
                  </a:lnTo>
                  <a:lnTo>
                    <a:pt x="2419266" y="27601"/>
                  </a:lnTo>
                  <a:lnTo>
                    <a:pt x="2373904" y="15714"/>
                  </a:lnTo>
                  <a:lnTo>
                    <a:pt x="2327319" y="7068"/>
                  </a:lnTo>
                  <a:lnTo>
                    <a:pt x="2279637" y="1788"/>
                  </a:lnTo>
                  <a:lnTo>
                    <a:pt x="2230983" y="0"/>
                  </a:lnTo>
                  <a:close/>
                </a:path>
              </a:pathLst>
            </a:custGeom>
            <a:solidFill>
              <a:srgbClr val="00AEEF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637069" y="2306996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62B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00993" y="2370924"/>
              <a:ext cx="393065" cy="393065"/>
            </a:xfrm>
            <a:custGeom>
              <a:avLst/>
              <a:gdLst/>
              <a:ahLst/>
              <a:cxnLst/>
              <a:rect l="l" t="t" r="r" b="b"/>
              <a:pathLst>
                <a:path w="393064" h="393064">
                  <a:moveTo>
                    <a:pt x="163588" y="62560"/>
                  </a:moveTo>
                  <a:lnTo>
                    <a:pt x="153771" y="62852"/>
                  </a:lnTo>
                  <a:lnTo>
                    <a:pt x="149669" y="64566"/>
                  </a:lnTo>
                  <a:lnTo>
                    <a:pt x="142824" y="71412"/>
                  </a:lnTo>
                  <a:lnTo>
                    <a:pt x="141122" y="75653"/>
                  </a:lnTo>
                  <a:lnTo>
                    <a:pt x="141414" y="85470"/>
                  </a:lnTo>
                  <a:lnTo>
                    <a:pt x="143128" y="89560"/>
                  </a:lnTo>
                  <a:lnTo>
                    <a:pt x="187464" y="133896"/>
                  </a:lnTo>
                  <a:lnTo>
                    <a:pt x="191630" y="135686"/>
                  </a:lnTo>
                  <a:lnTo>
                    <a:pt x="201155" y="135686"/>
                  </a:lnTo>
                  <a:lnTo>
                    <a:pt x="205320" y="133896"/>
                  </a:lnTo>
                  <a:lnTo>
                    <a:pt x="249656" y="89560"/>
                  </a:lnTo>
                  <a:lnTo>
                    <a:pt x="251252" y="85470"/>
                  </a:lnTo>
                  <a:lnTo>
                    <a:pt x="251282" y="75285"/>
                  </a:lnTo>
                  <a:lnTo>
                    <a:pt x="250989" y="74536"/>
                  </a:lnTo>
                  <a:lnTo>
                    <a:pt x="178536" y="74536"/>
                  </a:lnTo>
                  <a:lnTo>
                    <a:pt x="171399" y="67398"/>
                  </a:lnTo>
                  <a:lnTo>
                    <a:pt x="167830" y="64122"/>
                  </a:lnTo>
                  <a:lnTo>
                    <a:pt x="163588" y="62560"/>
                  </a:lnTo>
                  <a:close/>
                </a:path>
                <a:path w="393064" h="393064">
                  <a:moveTo>
                    <a:pt x="201447" y="0"/>
                  </a:moveTo>
                  <a:lnTo>
                    <a:pt x="191325" y="0"/>
                  </a:lnTo>
                  <a:lnTo>
                    <a:pt x="187096" y="1714"/>
                  </a:lnTo>
                  <a:lnTo>
                    <a:pt x="180251" y="8559"/>
                  </a:lnTo>
                  <a:lnTo>
                    <a:pt x="178536" y="12788"/>
                  </a:lnTo>
                  <a:lnTo>
                    <a:pt x="178536" y="74536"/>
                  </a:lnTo>
                  <a:lnTo>
                    <a:pt x="214248" y="74536"/>
                  </a:lnTo>
                  <a:lnTo>
                    <a:pt x="214248" y="12788"/>
                  </a:lnTo>
                  <a:lnTo>
                    <a:pt x="212534" y="8559"/>
                  </a:lnTo>
                  <a:lnTo>
                    <a:pt x="205689" y="1714"/>
                  </a:lnTo>
                  <a:lnTo>
                    <a:pt x="201447" y="0"/>
                  </a:lnTo>
                  <a:close/>
                </a:path>
                <a:path w="393064" h="393064">
                  <a:moveTo>
                    <a:pt x="238750" y="62560"/>
                  </a:moveTo>
                  <a:lnTo>
                    <a:pt x="228562" y="62560"/>
                  </a:lnTo>
                  <a:lnTo>
                    <a:pt x="224662" y="64122"/>
                  </a:lnTo>
                  <a:lnTo>
                    <a:pt x="214248" y="74536"/>
                  </a:lnTo>
                  <a:lnTo>
                    <a:pt x="250989" y="74536"/>
                  </a:lnTo>
                  <a:lnTo>
                    <a:pt x="249770" y="71412"/>
                  </a:lnTo>
                  <a:lnTo>
                    <a:pt x="249656" y="71119"/>
                  </a:lnTo>
                  <a:lnTo>
                    <a:pt x="242811" y="64274"/>
                  </a:lnTo>
                  <a:lnTo>
                    <a:pt x="238750" y="62560"/>
                  </a:lnTo>
                  <a:close/>
                </a:path>
                <a:path w="393064" h="393064">
                  <a:moveTo>
                    <a:pt x="203822" y="169608"/>
                  </a:moveTo>
                  <a:lnTo>
                    <a:pt x="188950" y="169608"/>
                  </a:lnTo>
                  <a:lnTo>
                    <a:pt x="182625" y="172211"/>
                  </a:lnTo>
                  <a:lnTo>
                    <a:pt x="172211" y="182625"/>
                  </a:lnTo>
                  <a:lnTo>
                    <a:pt x="169608" y="188950"/>
                  </a:lnTo>
                  <a:lnTo>
                    <a:pt x="169608" y="203822"/>
                  </a:lnTo>
                  <a:lnTo>
                    <a:pt x="172211" y="210146"/>
                  </a:lnTo>
                  <a:lnTo>
                    <a:pt x="182625" y="220560"/>
                  </a:lnTo>
                  <a:lnTo>
                    <a:pt x="188950" y="223164"/>
                  </a:lnTo>
                  <a:lnTo>
                    <a:pt x="203822" y="223164"/>
                  </a:lnTo>
                  <a:lnTo>
                    <a:pt x="210146" y="220560"/>
                  </a:lnTo>
                  <a:lnTo>
                    <a:pt x="220560" y="210146"/>
                  </a:lnTo>
                  <a:lnTo>
                    <a:pt x="223164" y="203822"/>
                  </a:lnTo>
                  <a:lnTo>
                    <a:pt x="223164" y="188950"/>
                  </a:lnTo>
                  <a:lnTo>
                    <a:pt x="220560" y="182625"/>
                  </a:lnTo>
                  <a:lnTo>
                    <a:pt x="210146" y="172211"/>
                  </a:lnTo>
                  <a:lnTo>
                    <a:pt x="203822" y="169608"/>
                  </a:lnTo>
                  <a:close/>
                </a:path>
                <a:path w="393064" h="393064">
                  <a:moveTo>
                    <a:pt x="317118" y="141109"/>
                  </a:moveTo>
                  <a:lnTo>
                    <a:pt x="258876" y="187451"/>
                  </a:lnTo>
                  <a:lnTo>
                    <a:pt x="257086" y="201142"/>
                  </a:lnTo>
                  <a:lnTo>
                    <a:pt x="258876" y="205308"/>
                  </a:lnTo>
                  <a:lnTo>
                    <a:pt x="303212" y="249643"/>
                  </a:lnTo>
                  <a:lnTo>
                    <a:pt x="307378" y="251282"/>
                  </a:lnTo>
                  <a:lnTo>
                    <a:pt x="317487" y="251282"/>
                  </a:lnTo>
                  <a:lnTo>
                    <a:pt x="321652" y="249643"/>
                  </a:lnTo>
                  <a:lnTo>
                    <a:pt x="328498" y="242798"/>
                  </a:lnTo>
                  <a:lnTo>
                    <a:pt x="330288" y="238556"/>
                  </a:lnTo>
                  <a:lnTo>
                    <a:pt x="330288" y="228739"/>
                  </a:lnTo>
                  <a:lnTo>
                    <a:pt x="328650" y="224650"/>
                  </a:lnTo>
                  <a:lnTo>
                    <a:pt x="318236" y="214236"/>
                  </a:lnTo>
                  <a:lnTo>
                    <a:pt x="379983" y="214236"/>
                  </a:lnTo>
                  <a:lnTo>
                    <a:pt x="384213" y="212521"/>
                  </a:lnTo>
                  <a:lnTo>
                    <a:pt x="391058" y="205676"/>
                  </a:lnTo>
                  <a:lnTo>
                    <a:pt x="392772" y="201447"/>
                  </a:lnTo>
                  <a:lnTo>
                    <a:pt x="392772" y="191325"/>
                  </a:lnTo>
                  <a:lnTo>
                    <a:pt x="391058" y="187083"/>
                  </a:lnTo>
                  <a:lnTo>
                    <a:pt x="384213" y="180238"/>
                  </a:lnTo>
                  <a:lnTo>
                    <a:pt x="379983" y="178536"/>
                  </a:lnTo>
                  <a:lnTo>
                    <a:pt x="318236" y="178536"/>
                  </a:lnTo>
                  <a:lnTo>
                    <a:pt x="325373" y="171386"/>
                  </a:lnTo>
                  <a:lnTo>
                    <a:pt x="328650" y="167817"/>
                  </a:lnTo>
                  <a:lnTo>
                    <a:pt x="330212" y="163575"/>
                  </a:lnTo>
                  <a:lnTo>
                    <a:pt x="329920" y="153758"/>
                  </a:lnTo>
                  <a:lnTo>
                    <a:pt x="328206" y="149669"/>
                  </a:lnTo>
                  <a:lnTo>
                    <a:pt x="321360" y="142824"/>
                  </a:lnTo>
                  <a:lnTo>
                    <a:pt x="317118" y="141109"/>
                  </a:lnTo>
                  <a:close/>
                </a:path>
                <a:path w="393064" h="393064">
                  <a:moveTo>
                    <a:pt x="85407" y="141490"/>
                  </a:moveTo>
                  <a:lnTo>
                    <a:pt x="75285" y="141490"/>
                  </a:lnTo>
                  <a:lnTo>
                    <a:pt x="71119" y="143116"/>
                  </a:lnTo>
                  <a:lnTo>
                    <a:pt x="64274" y="149961"/>
                  </a:lnTo>
                  <a:lnTo>
                    <a:pt x="62496" y="154203"/>
                  </a:lnTo>
                  <a:lnTo>
                    <a:pt x="62496" y="164020"/>
                  </a:lnTo>
                  <a:lnTo>
                    <a:pt x="64122" y="168109"/>
                  </a:lnTo>
                  <a:lnTo>
                    <a:pt x="74536" y="178536"/>
                  </a:lnTo>
                  <a:lnTo>
                    <a:pt x="12801" y="178536"/>
                  </a:lnTo>
                  <a:lnTo>
                    <a:pt x="8559" y="180238"/>
                  </a:lnTo>
                  <a:lnTo>
                    <a:pt x="1714" y="187083"/>
                  </a:lnTo>
                  <a:lnTo>
                    <a:pt x="0" y="191325"/>
                  </a:lnTo>
                  <a:lnTo>
                    <a:pt x="0" y="201447"/>
                  </a:lnTo>
                  <a:lnTo>
                    <a:pt x="1714" y="205676"/>
                  </a:lnTo>
                  <a:lnTo>
                    <a:pt x="8559" y="212521"/>
                  </a:lnTo>
                  <a:lnTo>
                    <a:pt x="12801" y="214236"/>
                  </a:lnTo>
                  <a:lnTo>
                    <a:pt x="74536" y="214236"/>
                  </a:lnTo>
                  <a:lnTo>
                    <a:pt x="67398" y="221373"/>
                  </a:lnTo>
                  <a:lnTo>
                    <a:pt x="64122" y="224942"/>
                  </a:lnTo>
                  <a:lnTo>
                    <a:pt x="62560" y="229184"/>
                  </a:lnTo>
                  <a:lnTo>
                    <a:pt x="62864" y="239013"/>
                  </a:lnTo>
                  <a:lnTo>
                    <a:pt x="64579" y="243103"/>
                  </a:lnTo>
                  <a:lnTo>
                    <a:pt x="71412" y="249948"/>
                  </a:lnTo>
                  <a:lnTo>
                    <a:pt x="75653" y="251650"/>
                  </a:lnTo>
                  <a:lnTo>
                    <a:pt x="85483" y="251358"/>
                  </a:lnTo>
                  <a:lnTo>
                    <a:pt x="89573" y="249643"/>
                  </a:lnTo>
                  <a:lnTo>
                    <a:pt x="133908" y="205308"/>
                  </a:lnTo>
                  <a:lnTo>
                    <a:pt x="135686" y="201142"/>
                  </a:lnTo>
                  <a:lnTo>
                    <a:pt x="135562" y="191325"/>
                  </a:lnTo>
                  <a:lnTo>
                    <a:pt x="133908" y="187451"/>
                  </a:lnTo>
                  <a:lnTo>
                    <a:pt x="89573" y="143116"/>
                  </a:lnTo>
                  <a:lnTo>
                    <a:pt x="85407" y="141490"/>
                  </a:lnTo>
                  <a:close/>
                </a:path>
                <a:path w="393064" h="393064">
                  <a:moveTo>
                    <a:pt x="214248" y="318236"/>
                  </a:moveTo>
                  <a:lnTo>
                    <a:pt x="178536" y="318236"/>
                  </a:lnTo>
                  <a:lnTo>
                    <a:pt x="178536" y="379971"/>
                  </a:lnTo>
                  <a:lnTo>
                    <a:pt x="180251" y="384213"/>
                  </a:lnTo>
                  <a:lnTo>
                    <a:pt x="187096" y="391058"/>
                  </a:lnTo>
                  <a:lnTo>
                    <a:pt x="191325" y="392772"/>
                  </a:lnTo>
                  <a:lnTo>
                    <a:pt x="201447" y="392772"/>
                  </a:lnTo>
                  <a:lnTo>
                    <a:pt x="205689" y="391058"/>
                  </a:lnTo>
                  <a:lnTo>
                    <a:pt x="212534" y="384213"/>
                  </a:lnTo>
                  <a:lnTo>
                    <a:pt x="214248" y="379971"/>
                  </a:lnTo>
                  <a:lnTo>
                    <a:pt x="214248" y="318236"/>
                  </a:lnTo>
                  <a:close/>
                </a:path>
                <a:path w="393064" h="393064">
                  <a:moveTo>
                    <a:pt x="201155" y="257086"/>
                  </a:moveTo>
                  <a:lnTo>
                    <a:pt x="191630" y="257086"/>
                  </a:lnTo>
                  <a:lnTo>
                    <a:pt x="187464" y="258864"/>
                  </a:lnTo>
                  <a:lnTo>
                    <a:pt x="143128" y="303199"/>
                  </a:lnTo>
                  <a:lnTo>
                    <a:pt x="141490" y="307365"/>
                  </a:lnTo>
                  <a:lnTo>
                    <a:pt x="141490" y="317487"/>
                  </a:lnTo>
                  <a:lnTo>
                    <a:pt x="143014" y="321360"/>
                  </a:lnTo>
                  <a:lnTo>
                    <a:pt x="143128" y="321652"/>
                  </a:lnTo>
                  <a:lnTo>
                    <a:pt x="149974" y="328498"/>
                  </a:lnTo>
                  <a:lnTo>
                    <a:pt x="154216" y="330276"/>
                  </a:lnTo>
                  <a:lnTo>
                    <a:pt x="164033" y="330276"/>
                  </a:lnTo>
                  <a:lnTo>
                    <a:pt x="168122" y="328650"/>
                  </a:lnTo>
                  <a:lnTo>
                    <a:pt x="178536" y="318236"/>
                  </a:lnTo>
                  <a:lnTo>
                    <a:pt x="251211" y="318236"/>
                  </a:lnTo>
                  <a:lnTo>
                    <a:pt x="251663" y="317118"/>
                  </a:lnTo>
                  <a:lnTo>
                    <a:pt x="251360" y="307365"/>
                  </a:lnTo>
                  <a:lnTo>
                    <a:pt x="249656" y="303199"/>
                  </a:lnTo>
                  <a:lnTo>
                    <a:pt x="205320" y="258864"/>
                  </a:lnTo>
                  <a:lnTo>
                    <a:pt x="201155" y="257086"/>
                  </a:lnTo>
                  <a:close/>
                </a:path>
                <a:path w="393064" h="393064">
                  <a:moveTo>
                    <a:pt x="251211" y="318236"/>
                  </a:moveTo>
                  <a:lnTo>
                    <a:pt x="214248" y="318236"/>
                  </a:lnTo>
                  <a:lnTo>
                    <a:pt x="221386" y="325373"/>
                  </a:lnTo>
                  <a:lnTo>
                    <a:pt x="224955" y="328650"/>
                  </a:lnTo>
                  <a:lnTo>
                    <a:pt x="229369" y="330276"/>
                  </a:lnTo>
                  <a:lnTo>
                    <a:pt x="227151" y="330276"/>
                  </a:lnTo>
                  <a:lnTo>
                    <a:pt x="239013" y="329907"/>
                  </a:lnTo>
                  <a:lnTo>
                    <a:pt x="243103" y="328193"/>
                  </a:lnTo>
                  <a:lnTo>
                    <a:pt x="249948" y="321360"/>
                  </a:lnTo>
                  <a:lnTo>
                    <a:pt x="251211" y="318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34837" y="3027908"/>
            <a:ext cx="2325370" cy="26797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58419" marR="50800">
              <a:lnSpc>
                <a:spcPts val="1800"/>
              </a:lnSpc>
              <a:spcBef>
                <a:spcPts val="360"/>
              </a:spcBef>
            </a:pPr>
            <a:r>
              <a:rPr dirty="0" sz="1700">
                <a:latin typeface="Lexend Deca"/>
                <a:cs typeface="Lexend Deca"/>
              </a:rPr>
              <a:t>Centralised</a:t>
            </a:r>
            <a:r>
              <a:rPr dirty="0" sz="1700" spc="70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Logistics Platform</a:t>
            </a:r>
            <a:endParaRPr sz="1700">
              <a:latin typeface="Lexend Deca"/>
              <a:cs typeface="Lexend Deca"/>
            </a:endParaRPr>
          </a:p>
          <a:p>
            <a:pPr algn="ctr" marL="12065" marR="5080" indent="-635">
              <a:lnSpc>
                <a:spcPct val="116700"/>
              </a:lnSpc>
              <a:spcBef>
                <a:spcPts val="240"/>
              </a:spcBef>
            </a:pPr>
            <a:r>
              <a:rPr dirty="0" sz="1000">
                <a:latin typeface="Lexend Deca"/>
                <a:cs typeface="Lexend Deca"/>
              </a:rPr>
              <a:t>Centralised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Logistics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Platform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provided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Hitech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50">
                <a:latin typeface="Lexend Deca"/>
                <a:cs typeface="Lexend Deca"/>
              </a:rPr>
              <a:t>a</a:t>
            </a:r>
            <a:r>
              <a:rPr dirty="0" sz="1000" spc="50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single,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centralised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platform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(the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Coordinator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Hub)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that </a:t>
            </a:r>
            <a:r>
              <a:rPr dirty="0" sz="1000">
                <a:latin typeface="Lexend Deca"/>
                <a:cs typeface="Lexend Deca"/>
              </a:rPr>
              <a:t>handled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all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travel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logistics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from</a:t>
            </a:r>
            <a:r>
              <a:rPr dirty="0" sz="1000" spc="50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start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ﬁnish.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By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controlling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 </a:t>
            </a:r>
            <a:r>
              <a:rPr dirty="0" sz="1000">
                <a:latin typeface="Lexend Deca"/>
                <a:cs typeface="Lexend Deca"/>
              </a:rPr>
              <a:t>ﬂights,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hotels,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local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transport </a:t>
            </a:r>
            <a:r>
              <a:rPr dirty="0" sz="1000">
                <a:latin typeface="Lexend Deca"/>
                <a:cs typeface="Lexend Deca"/>
              </a:rPr>
              <a:t>through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one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intuitive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dashboard,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 </a:t>
            </a:r>
            <a:r>
              <a:rPr dirty="0" sz="1000">
                <a:latin typeface="Lexend Deca"/>
                <a:cs typeface="Lexend Deca"/>
              </a:rPr>
              <a:t>team’s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logistics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manager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can </a:t>
            </a:r>
            <a:r>
              <a:rPr dirty="0" sz="1000">
                <a:latin typeface="Lexend Deca"/>
                <a:cs typeface="Lexend Deca"/>
              </a:rPr>
              <a:t>oversee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every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aspect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travel </a:t>
            </a:r>
            <a:r>
              <a:rPr dirty="0" sz="1000">
                <a:latin typeface="Lexend Deca"/>
                <a:cs typeface="Lexend Deca"/>
              </a:rPr>
              <a:t>planning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without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needing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multiple </a:t>
            </a:r>
            <a:r>
              <a:rPr dirty="0" sz="1000">
                <a:latin typeface="Lexend Deca"/>
                <a:cs typeface="Lexend Deca"/>
              </a:rPr>
              <a:t>tools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or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services.</a:t>
            </a:r>
            <a:endParaRPr sz="1000">
              <a:latin typeface="Lexend Deca"/>
              <a:cs typeface="Lexend Dec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906172" y="2908300"/>
            <a:ext cx="2882900" cy="4330700"/>
            <a:chOff x="3906172" y="2908300"/>
            <a:chExt cx="2882900" cy="4330700"/>
          </a:xfrm>
        </p:grpSpPr>
        <p:sp>
          <p:nvSpPr>
            <p:cNvPr id="12" name="object 12" descr=""/>
            <p:cNvSpPr/>
            <p:nvPr/>
          </p:nvSpPr>
          <p:spPr>
            <a:xfrm>
              <a:off x="3906172" y="2908300"/>
              <a:ext cx="2882900" cy="4330700"/>
            </a:xfrm>
            <a:custGeom>
              <a:avLst/>
              <a:gdLst/>
              <a:ahLst/>
              <a:cxnLst/>
              <a:rect l="l" t="t" r="r" b="b"/>
              <a:pathLst>
                <a:path w="2882900" h="4330700">
                  <a:moveTo>
                    <a:pt x="2230983" y="0"/>
                  </a:moveTo>
                  <a:lnTo>
                    <a:pt x="651929" y="0"/>
                  </a:lnTo>
                  <a:lnTo>
                    <a:pt x="603273" y="1788"/>
                  </a:lnTo>
                  <a:lnTo>
                    <a:pt x="555590" y="7068"/>
                  </a:lnTo>
                  <a:lnTo>
                    <a:pt x="509003" y="15714"/>
                  </a:lnTo>
                  <a:lnTo>
                    <a:pt x="463640" y="27601"/>
                  </a:lnTo>
                  <a:lnTo>
                    <a:pt x="419627" y="42601"/>
                  </a:lnTo>
                  <a:lnTo>
                    <a:pt x="377089" y="60590"/>
                  </a:lnTo>
                  <a:lnTo>
                    <a:pt x="336152" y="81440"/>
                  </a:lnTo>
                  <a:lnTo>
                    <a:pt x="296943" y="105027"/>
                  </a:lnTo>
                  <a:lnTo>
                    <a:pt x="259588" y="131223"/>
                  </a:lnTo>
                  <a:lnTo>
                    <a:pt x="224212" y="159903"/>
                  </a:lnTo>
                  <a:lnTo>
                    <a:pt x="190942" y="190941"/>
                  </a:lnTo>
                  <a:lnTo>
                    <a:pt x="159904" y="224210"/>
                  </a:lnTo>
                  <a:lnTo>
                    <a:pt x="131224" y="259585"/>
                  </a:lnTo>
                  <a:lnTo>
                    <a:pt x="105027" y="296940"/>
                  </a:lnTo>
                  <a:lnTo>
                    <a:pt x="81441" y="336148"/>
                  </a:lnTo>
                  <a:lnTo>
                    <a:pt x="60590" y="377084"/>
                  </a:lnTo>
                  <a:lnTo>
                    <a:pt x="42602" y="419621"/>
                  </a:lnTo>
                  <a:lnTo>
                    <a:pt x="27601" y="463633"/>
                  </a:lnTo>
                  <a:lnTo>
                    <a:pt x="15714" y="508995"/>
                  </a:lnTo>
                  <a:lnTo>
                    <a:pt x="7068" y="555580"/>
                  </a:lnTo>
                  <a:lnTo>
                    <a:pt x="1788" y="603262"/>
                  </a:lnTo>
                  <a:lnTo>
                    <a:pt x="0" y="651916"/>
                  </a:lnTo>
                  <a:lnTo>
                    <a:pt x="0" y="3678783"/>
                  </a:lnTo>
                  <a:lnTo>
                    <a:pt x="1788" y="3727437"/>
                  </a:lnTo>
                  <a:lnTo>
                    <a:pt x="7068" y="3775119"/>
                  </a:lnTo>
                  <a:lnTo>
                    <a:pt x="15714" y="3821704"/>
                  </a:lnTo>
                  <a:lnTo>
                    <a:pt x="27601" y="3867066"/>
                  </a:lnTo>
                  <a:lnTo>
                    <a:pt x="42602" y="3911078"/>
                  </a:lnTo>
                  <a:lnTo>
                    <a:pt x="60590" y="3953615"/>
                  </a:lnTo>
                  <a:lnTo>
                    <a:pt x="81441" y="3994551"/>
                  </a:lnTo>
                  <a:lnTo>
                    <a:pt x="105027" y="4033759"/>
                  </a:lnTo>
                  <a:lnTo>
                    <a:pt x="131224" y="4071114"/>
                  </a:lnTo>
                  <a:lnTo>
                    <a:pt x="159904" y="4106489"/>
                  </a:lnTo>
                  <a:lnTo>
                    <a:pt x="190942" y="4139758"/>
                  </a:lnTo>
                  <a:lnTo>
                    <a:pt x="224212" y="4170796"/>
                  </a:lnTo>
                  <a:lnTo>
                    <a:pt x="259588" y="4199476"/>
                  </a:lnTo>
                  <a:lnTo>
                    <a:pt x="296943" y="4225672"/>
                  </a:lnTo>
                  <a:lnTo>
                    <a:pt x="336152" y="4249259"/>
                  </a:lnTo>
                  <a:lnTo>
                    <a:pt x="377089" y="4270109"/>
                  </a:lnTo>
                  <a:lnTo>
                    <a:pt x="419627" y="4288098"/>
                  </a:lnTo>
                  <a:lnTo>
                    <a:pt x="463640" y="4303098"/>
                  </a:lnTo>
                  <a:lnTo>
                    <a:pt x="509003" y="4314985"/>
                  </a:lnTo>
                  <a:lnTo>
                    <a:pt x="555590" y="4323631"/>
                  </a:lnTo>
                  <a:lnTo>
                    <a:pt x="603273" y="4328911"/>
                  </a:lnTo>
                  <a:lnTo>
                    <a:pt x="651929" y="4330700"/>
                  </a:lnTo>
                  <a:lnTo>
                    <a:pt x="2230983" y="4330700"/>
                  </a:lnTo>
                  <a:lnTo>
                    <a:pt x="2279637" y="4328911"/>
                  </a:lnTo>
                  <a:lnTo>
                    <a:pt x="2327319" y="4323631"/>
                  </a:lnTo>
                  <a:lnTo>
                    <a:pt x="2373904" y="4314985"/>
                  </a:lnTo>
                  <a:lnTo>
                    <a:pt x="2419266" y="4303098"/>
                  </a:lnTo>
                  <a:lnTo>
                    <a:pt x="2463278" y="4288098"/>
                  </a:lnTo>
                  <a:lnTo>
                    <a:pt x="2505815" y="4270109"/>
                  </a:lnTo>
                  <a:lnTo>
                    <a:pt x="2546751" y="4249259"/>
                  </a:lnTo>
                  <a:lnTo>
                    <a:pt x="2585959" y="4225672"/>
                  </a:lnTo>
                  <a:lnTo>
                    <a:pt x="2623314" y="4199476"/>
                  </a:lnTo>
                  <a:lnTo>
                    <a:pt x="2658689" y="4170796"/>
                  </a:lnTo>
                  <a:lnTo>
                    <a:pt x="2691958" y="4139758"/>
                  </a:lnTo>
                  <a:lnTo>
                    <a:pt x="2722996" y="4106489"/>
                  </a:lnTo>
                  <a:lnTo>
                    <a:pt x="2751676" y="4071114"/>
                  </a:lnTo>
                  <a:lnTo>
                    <a:pt x="2777872" y="4033759"/>
                  </a:lnTo>
                  <a:lnTo>
                    <a:pt x="2801459" y="3994551"/>
                  </a:lnTo>
                  <a:lnTo>
                    <a:pt x="2822309" y="3953615"/>
                  </a:lnTo>
                  <a:lnTo>
                    <a:pt x="2840298" y="3911078"/>
                  </a:lnTo>
                  <a:lnTo>
                    <a:pt x="2855298" y="3867066"/>
                  </a:lnTo>
                  <a:lnTo>
                    <a:pt x="2867185" y="3821704"/>
                  </a:lnTo>
                  <a:lnTo>
                    <a:pt x="2875831" y="3775119"/>
                  </a:lnTo>
                  <a:lnTo>
                    <a:pt x="2881111" y="3727437"/>
                  </a:lnTo>
                  <a:lnTo>
                    <a:pt x="2882900" y="3678783"/>
                  </a:lnTo>
                  <a:lnTo>
                    <a:pt x="2882900" y="651916"/>
                  </a:lnTo>
                  <a:lnTo>
                    <a:pt x="2881111" y="603262"/>
                  </a:lnTo>
                  <a:lnTo>
                    <a:pt x="2875831" y="555580"/>
                  </a:lnTo>
                  <a:lnTo>
                    <a:pt x="2867185" y="508995"/>
                  </a:lnTo>
                  <a:lnTo>
                    <a:pt x="2855298" y="463633"/>
                  </a:lnTo>
                  <a:lnTo>
                    <a:pt x="2840298" y="419621"/>
                  </a:lnTo>
                  <a:lnTo>
                    <a:pt x="2822309" y="377084"/>
                  </a:lnTo>
                  <a:lnTo>
                    <a:pt x="2801459" y="336148"/>
                  </a:lnTo>
                  <a:lnTo>
                    <a:pt x="2777872" y="296940"/>
                  </a:lnTo>
                  <a:lnTo>
                    <a:pt x="2751676" y="259585"/>
                  </a:lnTo>
                  <a:lnTo>
                    <a:pt x="2722996" y="224210"/>
                  </a:lnTo>
                  <a:lnTo>
                    <a:pt x="2691958" y="190941"/>
                  </a:lnTo>
                  <a:lnTo>
                    <a:pt x="2658689" y="159903"/>
                  </a:lnTo>
                  <a:lnTo>
                    <a:pt x="2623314" y="131223"/>
                  </a:lnTo>
                  <a:lnTo>
                    <a:pt x="2585959" y="105027"/>
                  </a:lnTo>
                  <a:lnTo>
                    <a:pt x="2546751" y="81440"/>
                  </a:lnTo>
                  <a:lnTo>
                    <a:pt x="2505815" y="60590"/>
                  </a:lnTo>
                  <a:lnTo>
                    <a:pt x="2463278" y="42601"/>
                  </a:lnTo>
                  <a:lnTo>
                    <a:pt x="2419266" y="27601"/>
                  </a:lnTo>
                  <a:lnTo>
                    <a:pt x="2373904" y="15714"/>
                  </a:lnTo>
                  <a:lnTo>
                    <a:pt x="2327319" y="7068"/>
                  </a:lnTo>
                  <a:lnTo>
                    <a:pt x="2279637" y="1788"/>
                  </a:lnTo>
                  <a:lnTo>
                    <a:pt x="2230983" y="0"/>
                  </a:lnTo>
                  <a:close/>
                </a:path>
              </a:pathLst>
            </a:custGeom>
            <a:solidFill>
              <a:srgbClr val="00AEEF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072677" y="3129321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62B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151517" y="3208162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>
                  <a:moveTo>
                    <a:pt x="181470" y="0"/>
                  </a:moveTo>
                  <a:lnTo>
                    <a:pt x="127461" y="8079"/>
                  </a:lnTo>
                  <a:lnTo>
                    <a:pt x="79773" y="31249"/>
                  </a:lnTo>
                  <a:lnTo>
                    <a:pt x="41588" y="65938"/>
                  </a:lnTo>
                  <a:lnTo>
                    <a:pt x="14444" y="110477"/>
                  </a:lnTo>
                  <a:lnTo>
                    <a:pt x="897" y="162864"/>
                  </a:lnTo>
                  <a:lnTo>
                    <a:pt x="0" y="181470"/>
                  </a:lnTo>
                  <a:lnTo>
                    <a:pt x="897" y="200077"/>
                  </a:lnTo>
                  <a:lnTo>
                    <a:pt x="14363" y="252298"/>
                  </a:lnTo>
                  <a:lnTo>
                    <a:pt x="41588" y="297002"/>
                  </a:lnTo>
                  <a:lnTo>
                    <a:pt x="79773" y="331690"/>
                  </a:lnTo>
                  <a:lnTo>
                    <a:pt x="127461" y="354861"/>
                  </a:lnTo>
                  <a:lnTo>
                    <a:pt x="181470" y="362940"/>
                  </a:lnTo>
                  <a:lnTo>
                    <a:pt x="212314" y="360530"/>
                  </a:lnTo>
                  <a:lnTo>
                    <a:pt x="241333" y="353301"/>
                  </a:lnTo>
                  <a:lnTo>
                    <a:pt x="268525" y="341252"/>
                  </a:lnTo>
                  <a:lnTo>
                    <a:pt x="293890" y="324383"/>
                  </a:lnTo>
                  <a:lnTo>
                    <a:pt x="295800" y="322618"/>
                  </a:lnTo>
                  <a:lnTo>
                    <a:pt x="181470" y="322618"/>
                  </a:lnTo>
                  <a:lnTo>
                    <a:pt x="153099" y="320050"/>
                  </a:lnTo>
                  <a:lnTo>
                    <a:pt x="103069" y="299509"/>
                  </a:lnTo>
                  <a:lnTo>
                    <a:pt x="63436" y="259871"/>
                  </a:lnTo>
                  <a:lnTo>
                    <a:pt x="42891" y="209840"/>
                  </a:lnTo>
                  <a:lnTo>
                    <a:pt x="40322" y="181470"/>
                  </a:lnTo>
                  <a:lnTo>
                    <a:pt x="42891" y="153099"/>
                  </a:lnTo>
                  <a:lnTo>
                    <a:pt x="63436" y="103069"/>
                  </a:lnTo>
                  <a:lnTo>
                    <a:pt x="103069" y="63436"/>
                  </a:lnTo>
                  <a:lnTo>
                    <a:pt x="153099" y="42891"/>
                  </a:lnTo>
                  <a:lnTo>
                    <a:pt x="181470" y="40322"/>
                  </a:lnTo>
                  <a:lnTo>
                    <a:pt x="295623" y="40322"/>
                  </a:lnTo>
                  <a:lnTo>
                    <a:pt x="294074" y="38938"/>
                  </a:lnTo>
                  <a:lnTo>
                    <a:pt x="259854" y="17640"/>
                  </a:lnTo>
                  <a:lnTo>
                    <a:pt x="221738" y="4410"/>
                  </a:lnTo>
                  <a:lnTo>
                    <a:pt x="201872" y="1102"/>
                  </a:lnTo>
                  <a:lnTo>
                    <a:pt x="181470" y="0"/>
                  </a:lnTo>
                  <a:close/>
                </a:path>
                <a:path w="363220" h="363220">
                  <a:moveTo>
                    <a:pt x="335394" y="203987"/>
                  </a:moveTo>
                  <a:lnTo>
                    <a:pt x="330517" y="204990"/>
                  </a:lnTo>
                  <a:lnTo>
                    <a:pt x="321779" y="210375"/>
                  </a:lnTo>
                  <a:lnTo>
                    <a:pt x="318757" y="214401"/>
                  </a:lnTo>
                  <a:lnTo>
                    <a:pt x="317080" y="219786"/>
                  </a:lnTo>
                  <a:lnTo>
                    <a:pt x="309419" y="241426"/>
                  </a:lnTo>
                  <a:lnTo>
                    <a:pt x="284467" y="278479"/>
                  </a:lnTo>
                  <a:lnTo>
                    <a:pt x="247633" y="306458"/>
                  </a:lnTo>
                  <a:lnTo>
                    <a:pt x="204785" y="320822"/>
                  </a:lnTo>
                  <a:lnTo>
                    <a:pt x="181470" y="322618"/>
                  </a:lnTo>
                  <a:lnTo>
                    <a:pt x="295800" y="322618"/>
                  </a:lnTo>
                  <a:lnTo>
                    <a:pt x="334219" y="280465"/>
                  </a:lnTo>
                  <a:lnTo>
                    <a:pt x="357403" y="225831"/>
                  </a:lnTo>
                  <a:lnTo>
                    <a:pt x="358749" y="220789"/>
                  </a:lnTo>
                  <a:lnTo>
                    <a:pt x="357733" y="216166"/>
                  </a:lnTo>
                  <a:lnTo>
                    <a:pt x="351015" y="207771"/>
                  </a:lnTo>
                  <a:lnTo>
                    <a:pt x="346481" y="205333"/>
                  </a:lnTo>
                  <a:lnTo>
                    <a:pt x="335394" y="203987"/>
                  </a:lnTo>
                  <a:close/>
                </a:path>
                <a:path w="363220" h="363220">
                  <a:moveTo>
                    <a:pt x="187185" y="80657"/>
                  </a:moveTo>
                  <a:lnTo>
                    <a:pt x="175755" y="80657"/>
                  </a:lnTo>
                  <a:lnTo>
                    <a:pt x="170967" y="82588"/>
                  </a:lnTo>
                  <a:lnTo>
                    <a:pt x="163245" y="90309"/>
                  </a:lnTo>
                  <a:lnTo>
                    <a:pt x="161315" y="95097"/>
                  </a:lnTo>
                  <a:lnTo>
                    <a:pt x="161315" y="183654"/>
                  </a:lnTo>
                  <a:lnTo>
                    <a:pt x="227520" y="255739"/>
                  </a:lnTo>
                  <a:lnTo>
                    <a:pt x="232219" y="257594"/>
                  </a:lnTo>
                  <a:lnTo>
                    <a:pt x="243649" y="257594"/>
                  </a:lnTo>
                  <a:lnTo>
                    <a:pt x="248348" y="255739"/>
                  </a:lnTo>
                  <a:lnTo>
                    <a:pt x="255739" y="248348"/>
                  </a:lnTo>
                  <a:lnTo>
                    <a:pt x="257594" y="243636"/>
                  </a:lnTo>
                  <a:lnTo>
                    <a:pt x="257594" y="232219"/>
                  </a:lnTo>
                  <a:lnTo>
                    <a:pt x="255739" y="227507"/>
                  </a:lnTo>
                  <a:lnTo>
                    <a:pt x="201637" y="173405"/>
                  </a:lnTo>
                  <a:lnTo>
                    <a:pt x="201637" y="95097"/>
                  </a:lnTo>
                  <a:lnTo>
                    <a:pt x="199707" y="90309"/>
                  </a:lnTo>
                  <a:lnTo>
                    <a:pt x="191973" y="82588"/>
                  </a:lnTo>
                  <a:lnTo>
                    <a:pt x="187185" y="80657"/>
                  </a:lnTo>
                  <a:close/>
                </a:path>
                <a:path w="363220" h="363220">
                  <a:moveTo>
                    <a:pt x="295623" y="40322"/>
                  </a:moveTo>
                  <a:lnTo>
                    <a:pt x="181470" y="40322"/>
                  </a:lnTo>
                  <a:lnTo>
                    <a:pt x="198579" y="41331"/>
                  </a:lnTo>
                  <a:lnTo>
                    <a:pt x="215122" y="44357"/>
                  </a:lnTo>
                  <a:lnTo>
                    <a:pt x="261027" y="65274"/>
                  </a:lnTo>
                  <a:lnTo>
                    <a:pt x="297421" y="100812"/>
                  </a:lnTo>
                  <a:lnTo>
                    <a:pt x="256413" y="100812"/>
                  </a:lnTo>
                  <a:lnTo>
                    <a:pt x="251625" y="102742"/>
                  </a:lnTo>
                  <a:lnTo>
                    <a:pt x="243903" y="110477"/>
                  </a:lnTo>
                  <a:lnTo>
                    <a:pt x="241960" y="115265"/>
                  </a:lnTo>
                  <a:lnTo>
                    <a:pt x="242070" y="126966"/>
                  </a:lnTo>
                  <a:lnTo>
                    <a:pt x="243903" y="131483"/>
                  </a:lnTo>
                  <a:lnTo>
                    <a:pt x="251625" y="139217"/>
                  </a:lnTo>
                  <a:lnTo>
                    <a:pt x="256413" y="141147"/>
                  </a:lnTo>
                  <a:lnTo>
                    <a:pt x="348500" y="141147"/>
                  </a:lnTo>
                  <a:lnTo>
                    <a:pt x="353288" y="139217"/>
                  </a:lnTo>
                  <a:lnTo>
                    <a:pt x="361010" y="131483"/>
                  </a:lnTo>
                  <a:lnTo>
                    <a:pt x="362843" y="126966"/>
                  </a:lnTo>
                  <a:lnTo>
                    <a:pt x="362953" y="67551"/>
                  </a:lnTo>
                  <a:lnTo>
                    <a:pt x="322618" y="67551"/>
                  </a:lnTo>
                  <a:lnTo>
                    <a:pt x="309057" y="52330"/>
                  </a:lnTo>
                  <a:lnTo>
                    <a:pt x="295623" y="40322"/>
                  </a:lnTo>
                  <a:close/>
                </a:path>
                <a:path w="363220" h="363220">
                  <a:moveTo>
                    <a:pt x="348500" y="20167"/>
                  </a:moveTo>
                  <a:lnTo>
                    <a:pt x="337070" y="20167"/>
                  </a:lnTo>
                  <a:lnTo>
                    <a:pt x="332204" y="22176"/>
                  </a:lnTo>
                  <a:lnTo>
                    <a:pt x="324548" y="29819"/>
                  </a:lnTo>
                  <a:lnTo>
                    <a:pt x="322618" y="34607"/>
                  </a:lnTo>
                  <a:lnTo>
                    <a:pt x="322618" y="67551"/>
                  </a:lnTo>
                  <a:lnTo>
                    <a:pt x="362953" y="67551"/>
                  </a:lnTo>
                  <a:lnTo>
                    <a:pt x="362953" y="34607"/>
                  </a:lnTo>
                  <a:lnTo>
                    <a:pt x="361010" y="29819"/>
                  </a:lnTo>
                  <a:lnTo>
                    <a:pt x="353366" y="22176"/>
                  </a:lnTo>
                  <a:lnTo>
                    <a:pt x="348500" y="20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7321466" y="2070100"/>
            <a:ext cx="2882900" cy="4330700"/>
            <a:chOff x="7321466" y="2070100"/>
            <a:chExt cx="2882900" cy="4330700"/>
          </a:xfrm>
        </p:grpSpPr>
        <p:sp>
          <p:nvSpPr>
            <p:cNvPr id="16" name="object 16" descr=""/>
            <p:cNvSpPr/>
            <p:nvPr/>
          </p:nvSpPr>
          <p:spPr>
            <a:xfrm>
              <a:off x="7321466" y="2070100"/>
              <a:ext cx="2882900" cy="4330700"/>
            </a:xfrm>
            <a:custGeom>
              <a:avLst/>
              <a:gdLst/>
              <a:ahLst/>
              <a:cxnLst/>
              <a:rect l="l" t="t" r="r" b="b"/>
              <a:pathLst>
                <a:path w="2882900" h="4330700">
                  <a:moveTo>
                    <a:pt x="2276271" y="0"/>
                  </a:moveTo>
                  <a:lnTo>
                    <a:pt x="606615" y="0"/>
                  </a:lnTo>
                  <a:lnTo>
                    <a:pt x="559208" y="1825"/>
                  </a:lnTo>
                  <a:lnTo>
                    <a:pt x="512799" y="7210"/>
                  </a:lnTo>
                  <a:lnTo>
                    <a:pt x="467523" y="16021"/>
                  </a:lnTo>
                  <a:lnTo>
                    <a:pt x="423515" y="28122"/>
                  </a:lnTo>
                  <a:lnTo>
                    <a:pt x="380909" y="43379"/>
                  </a:lnTo>
                  <a:lnTo>
                    <a:pt x="339840" y="61657"/>
                  </a:lnTo>
                  <a:lnTo>
                    <a:pt x="300444" y="82820"/>
                  </a:lnTo>
                  <a:lnTo>
                    <a:pt x="262855" y="106735"/>
                  </a:lnTo>
                  <a:lnTo>
                    <a:pt x="227207" y="133267"/>
                  </a:lnTo>
                  <a:lnTo>
                    <a:pt x="193637" y="162279"/>
                  </a:lnTo>
                  <a:lnTo>
                    <a:pt x="162278" y="193639"/>
                  </a:lnTo>
                  <a:lnTo>
                    <a:pt x="133266" y="227210"/>
                  </a:lnTo>
                  <a:lnTo>
                    <a:pt x="106735" y="262858"/>
                  </a:lnTo>
                  <a:lnTo>
                    <a:pt x="82820" y="300448"/>
                  </a:lnTo>
                  <a:lnTo>
                    <a:pt x="61656" y="339845"/>
                  </a:lnTo>
                  <a:lnTo>
                    <a:pt x="43379" y="380914"/>
                  </a:lnTo>
                  <a:lnTo>
                    <a:pt x="28122" y="423521"/>
                  </a:lnTo>
                  <a:lnTo>
                    <a:pt x="16021" y="467531"/>
                  </a:lnTo>
                  <a:lnTo>
                    <a:pt x="7210" y="512809"/>
                  </a:lnTo>
                  <a:lnTo>
                    <a:pt x="1825" y="559219"/>
                  </a:lnTo>
                  <a:lnTo>
                    <a:pt x="0" y="606628"/>
                  </a:lnTo>
                  <a:lnTo>
                    <a:pt x="0" y="3724071"/>
                  </a:lnTo>
                  <a:lnTo>
                    <a:pt x="1825" y="3771480"/>
                  </a:lnTo>
                  <a:lnTo>
                    <a:pt x="7210" y="3817890"/>
                  </a:lnTo>
                  <a:lnTo>
                    <a:pt x="16021" y="3863168"/>
                  </a:lnTo>
                  <a:lnTo>
                    <a:pt x="28122" y="3907178"/>
                  </a:lnTo>
                  <a:lnTo>
                    <a:pt x="43379" y="3949785"/>
                  </a:lnTo>
                  <a:lnTo>
                    <a:pt x="61656" y="3990854"/>
                  </a:lnTo>
                  <a:lnTo>
                    <a:pt x="82820" y="4030251"/>
                  </a:lnTo>
                  <a:lnTo>
                    <a:pt x="106735" y="4067841"/>
                  </a:lnTo>
                  <a:lnTo>
                    <a:pt x="133266" y="4103489"/>
                  </a:lnTo>
                  <a:lnTo>
                    <a:pt x="162278" y="4137060"/>
                  </a:lnTo>
                  <a:lnTo>
                    <a:pt x="193637" y="4168420"/>
                  </a:lnTo>
                  <a:lnTo>
                    <a:pt x="227207" y="4197432"/>
                  </a:lnTo>
                  <a:lnTo>
                    <a:pt x="262855" y="4223964"/>
                  </a:lnTo>
                  <a:lnTo>
                    <a:pt x="300444" y="4247879"/>
                  </a:lnTo>
                  <a:lnTo>
                    <a:pt x="339840" y="4269042"/>
                  </a:lnTo>
                  <a:lnTo>
                    <a:pt x="380909" y="4287320"/>
                  </a:lnTo>
                  <a:lnTo>
                    <a:pt x="423515" y="4302577"/>
                  </a:lnTo>
                  <a:lnTo>
                    <a:pt x="467523" y="4314678"/>
                  </a:lnTo>
                  <a:lnTo>
                    <a:pt x="512799" y="4323489"/>
                  </a:lnTo>
                  <a:lnTo>
                    <a:pt x="559208" y="4328874"/>
                  </a:lnTo>
                  <a:lnTo>
                    <a:pt x="606615" y="4330700"/>
                  </a:lnTo>
                  <a:lnTo>
                    <a:pt x="2276271" y="4330700"/>
                  </a:lnTo>
                  <a:lnTo>
                    <a:pt x="2323678" y="4328874"/>
                  </a:lnTo>
                  <a:lnTo>
                    <a:pt x="2370087" y="4323489"/>
                  </a:lnTo>
                  <a:lnTo>
                    <a:pt x="2415364" y="4314678"/>
                  </a:lnTo>
                  <a:lnTo>
                    <a:pt x="2459373" y="4302577"/>
                  </a:lnTo>
                  <a:lnTo>
                    <a:pt x="2501979" y="4287320"/>
                  </a:lnTo>
                  <a:lnTo>
                    <a:pt x="2543049" y="4269042"/>
                  </a:lnTo>
                  <a:lnTo>
                    <a:pt x="2582446" y="4247879"/>
                  </a:lnTo>
                  <a:lnTo>
                    <a:pt x="2620036" y="4223964"/>
                  </a:lnTo>
                  <a:lnTo>
                    <a:pt x="2655684" y="4197432"/>
                  </a:lnTo>
                  <a:lnTo>
                    <a:pt x="2689255" y="4168420"/>
                  </a:lnTo>
                  <a:lnTo>
                    <a:pt x="2720615" y="4137060"/>
                  </a:lnTo>
                  <a:lnTo>
                    <a:pt x="2749628" y="4103489"/>
                  </a:lnTo>
                  <a:lnTo>
                    <a:pt x="2776160" y="4067841"/>
                  </a:lnTo>
                  <a:lnTo>
                    <a:pt x="2800076" y="4030251"/>
                  </a:lnTo>
                  <a:lnTo>
                    <a:pt x="2821240" y="3990854"/>
                  </a:lnTo>
                  <a:lnTo>
                    <a:pt x="2839519" y="3949785"/>
                  </a:lnTo>
                  <a:lnTo>
                    <a:pt x="2854776" y="3907178"/>
                  </a:lnTo>
                  <a:lnTo>
                    <a:pt x="2866878" y="3863168"/>
                  </a:lnTo>
                  <a:lnTo>
                    <a:pt x="2875689" y="3817890"/>
                  </a:lnTo>
                  <a:lnTo>
                    <a:pt x="2881074" y="3771480"/>
                  </a:lnTo>
                  <a:lnTo>
                    <a:pt x="2882900" y="3724071"/>
                  </a:lnTo>
                  <a:lnTo>
                    <a:pt x="2882900" y="606628"/>
                  </a:lnTo>
                  <a:lnTo>
                    <a:pt x="2881074" y="559219"/>
                  </a:lnTo>
                  <a:lnTo>
                    <a:pt x="2875689" y="512809"/>
                  </a:lnTo>
                  <a:lnTo>
                    <a:pt x="2866878" y="467531"/>
                  </a:lnTo>
                  <a:lnTo>
                    <a:pt x="2854776" y="423521"/>
                  </a:lnTo>
                  <a:lnTo>
                    <a:pt x="2839519" y="380914"/>
                  </a:lnTo>
                  <a:lnTo>
                    <a:pt x="2821240" y="339845"/>
                  </a:lnTo>
                  <a:lnTo>
                    <a:pt x="2800076" y="300448"/>
                  </a:lnTo>
                  <a:lnTo>
                    <a:pt x="2776160" y="262858"/>
                  </a:lnTo>
                  <a:lnTo>
                    <a:pt x="2749628" y="227210"/>
                  </a:lnTo>
                  <a:lnTo>
                    <a:pt x="2720615" y="193639"/>
                  </a:lnTo>
                  <a:lnTo>
                    <a:pt x="2689255" y="162279"/>
                  </a:lnTo>
                  <a:lnTo>
                    <a:pt x="2655684" y="133267"/>
                  </a:lnTo>
                  <a:lnTo>
                    <a:pt x="2620036" y="106735"/>
                  </a:lnTo>
                  <a:lnTo>
                    <a:pt x="2582446" y="82820"/>
                  </a:lnTo>
                  <a:lnTo>
                    <a:pt x="2543049" y="61657"/>
                  </a:lnTo>
                  <a:lnTo>
                    <a:pt x="2501979" y="43379"/>
                  </a:lnTo>
                  <a:lnTo>
                    <a:pt x="2459373" y="28122"/>
                  </a:lnTo>
                  <a:lnTo>
                    <a:pt x="2415364" y="16021"/>
                  </a:lnTo>
                  <a:lnTo>
                    <a:pt x="2370087" y="7210"/>
                  </a:lnTo>
                  <a:lnTo>
                    <a:pt x="2323678" y="1825"/>
                  </a:lnTo>
                  <a:lnTo>
                    <a:pt x="2276271" y="0"/>
                  </a:lnTo>
                  <a:close/>
                </a:path>
              </a:pathLst>
            </a:custGeom>
            <a:solidFill>
              <a:srgbClr val="00AEEF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549895" y="2306996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62B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644483" y="2434736"/>
              <a:ext cx="331470" cy="265430"/>
            </a:xfrm>
            <a:custGeom>
              <a:avLst/>
              <a:gdLst/>
              <a:ahLst/>
              <a:cxnLst/>
              <a:rect l="l" t="t" r="r" b="b"/>
              <a:pathLst>
                <a:path w="331470" h="265430">
                  <a:moveTo>
                    <a:pt x="307416" y="0"/>
                  </a:moveTo>
                  <a:lnTo>
                    <a:pt x="24041" y="0"/>
                  </a:lnTo>
                  <a:lnTo>
                    <a:pt x="16230" y="3238"/>
                  </a:lnTo>
                  <a:lnTo>
                    <a:pt x="3251" y="16217"/>
                  </a:lnTo>
                  <a:lnTo>
                    <a:pt x="0" y="24028"/>
                  </a:lnTo>
                  <a:lnTo>
                    <a:pt x="0" y="241122"/>
                  </a:lnTo>
                  <a:lnTo>
                    <a:pt x="3251" y="248920"/>
                  </a:lnTo>
                  <a:lnTo>
                    <a:pt x="16230" y="261899"/>
                  </a:lnTo>
                  <a:lnTo>
                    <a:pt x="24041" y="265150"/>
                  </a:lnTo>
                  <a:lnTo>
                    <a:pt x="307416" y="265150"/>
                  </a:lnTo>
                  <a:lnTo>
                    <a:pt x="315214" y="261899"/>
                  </a:lnTo>
                  <a:lnTo>
                    <a:pt x="328206" y="248920"/>
                  </a:lnTo>
                  <a:lnTo>
                    <a:pt x="331444" y="241122"/>
                  </a:lnTo>
                  <a:lnTo>
                    <a:pt x="331444" y="232003"/>
                  </a:lnTo>
                  <a:lnTo>
                    <a:pt x="33147" y="232003"/>
                  </a:lnTo>
                  <a:lnTo>
                    <a:pt x="33147" y="33134"/>
                  </a:lnTo>
                  <a:lnTo>
                    <a:pt x="331444" y="33134"/>
                  </a:lnTo>
                  <a:lnTo>
                    <a:pt x="331444" y="24028"/>
                  </a:lnTo>
                  <a:lnTo>
                    <a:pt x="328206" y="16217"/>
                  </a:lnTo>
                  <a:lnTo>
                    <a:pt x="315214" y="3238"/>
                  </a:lnTo>
                  <a:lnTo>
                    <a:pt x="307416" y="0"/>
                  </a:lnTo>
                  <a:close/>
                </a:path>
                <a:path w="331470" h="265430">
                  <a:moveTo>
                    <a:pt x="298297" y="33134"/>
                  </a:moveTo>
                  <a:lnTo>
                    <a:pt x="33147" y="33134"/>
                  </a:lnTo>
                  <a:lnTo>
                    <a:pt x="33147" y="232003"/>
                  </a:lnTo>
                  <a:lnTo>
                    <a:pt x="298297" y="232003"/>
                  </a:lnTo>
                  <a:lnTo>
                    <a:pt x="298297" y="215430"/>
                  </a:lnTo>
                  <a:lnTo>
                    <a:pt x="111315" y="215430"/>
                  </a:lnTo>
                  <a:lnTo>
                    <a:pt x="107378" y="213842"/>
                  </a:lnTo>
                  <a:lnTo>
                    <a:pt x="101028" y="207492"/>
                  </a:lnTo>
                  <a:lnTo>
                    <a:pt x="99441" y="203555"/>
                  </a:lnTo>
                  <a:lnTo>
                    <a:pt x="99441" y="198856"/>
                  </a:lnTo>
                  <a:lnTo>
                    <a:pt x="78168" y="198856"/>
                  </a:lnTo>
                  <a:lnTo>
                    <a:pt x="74231" y="197269"/>
                  </a:lnTo>
                  <a:lnTo>
                    <a:pt x="67881" y="190919"/>
                  </a:lnTo>
                  <a:lnTo>
                    <a:pt x="66294" y="186982"/>
                  </a:lnTo>
                  <a:lnTo>
                    <a:pt x="66294" y="177596"/>
                  </a:lnTo>
                  <a:lnTo>
                    <a:pt x="67881" y="173659"/>
                  </a:lnTo>
                  <a:lnTo>
                    <a:pt x="74231" y="167309"/>
                  </a:lnTo>
                  <a:lnTo>
                    <a:pt x="78168" y="165722"/>
                  </a:lnTo>
                  <a:lnTo>
                    <a:pt x="132575" y="165722"/>
                  </a:lnTo>
                  <a:lnTo>
                    <a:pt x="132575" y="149148"/>
                  </a:lnTo>
                  <a:lnTo>
                    <a:pt x="78168" y="149148"/>
                  </a:lnTo>
                  <a:lnTo>
                    <a:pt x="74231" y="147561"/>
                  </a:lnTo>
                  <a:lnTo>
                    <a:pt x="67881" y="141198"/>
                  </a:lnTo>
                  <a:lnTo>
                    <a:pt x="66294" y="137261"/>
                  </a:lnTo>
                  <a:lnTo>
                    <a:pt x="66294" y="78155"/>
                  </a:lnTo>
                  <a:lnTo>
                    <a:pt x="67881" y="74231"/>
                  </a:lnTo>
                  <a:lnTo>
                    <a:pt x="74155" y="67945"/>
                  </a:lnTo>
                  <a:lnTo>
                    <a:pt x="78168" y="66281"/>
                  </a:lnTo>
                  <a:lnTo>
                    <a:pt x="99441" y="66281"/>
                  </a:lnTo>
                  <a:lnTo>
                    <a:pt x="99441" y="61595"/>
                  </a:lnTo>
                  <a:lnTo>
                    <a:pt x="101028" y="57658"/>
                  </a:lnTo>
                  <a:lnTo>
                    <a:pt x="107378" y="51295"/>
                  </a:lnTo>
                  <a:lnTo>
                    <a:pt x="111315" y="49707"/>
                  </a:lnTo>
                  <a:lnTo>
                    <a:pt x="298297" y="49707"/>
                  </a:lnTo>
                  <a:lnTo>
                    <a:pt x="298297" y="33134"/>
                  </a:lnTo>
                  <a:close/>
                </a:path>
                <a:path w="331470" h="265430">
                  <a:moveTo>
                    <a:pt x="331444" y="33134"/>
                  </a:moveTo>
                  <a:lnTo>
                    <a:pt x="298297" y="33134"/>
                  </a:lnTo>
                  <a:lnTo>
                    <a:pt x="298297" y="232003"/>
                  </a:lnTo>
                  <a:lnTo>
                    <a:pt x="331444" y="232003"/>
                  </a:lnTo>
                  <a:lnTo>
                    <a:pt x="331444" y="33134"/>
                  </a:lnTo>
                  <a:close/>
                </a:path>
                <a:path w="331470" h="265430">
                  <a:moveTo>
                    <a:pt x="298297" y="67945"/>
                  </a:moveTo>
                  <a:lnTo>
                    <a:pt x="233121" y="67945"/>
                  </a:lnTo>
                  <a:lnTo>
                    <a:pt x="234086" y="68351"/>
                  </a:lnTo>
                  <a:lnTo>
                    <a:pt x="259499" y="93764"/>
                  </a:lnTo>
                  <a:lnTo>
                    <a:pt x="259842" y="95288"/>
                  </a:lnTo>
                  <a:lnTo>
                    <a:pt x="258457" y="98602"/>
                  </a:lnTo>
                  <a:lnTo>
                    <a:pt x="257149" y="99428"/>
                  </a:lnTo>
                  <a:lnTo>
                    <a:pt x="99441" y="99428"/>
                  </a:lnTo>
                  <a:lnTo>
                    <a:pt x="99441" y="116001"/>
                  </a:lnTo>
                  <a:lnTo>
                    <a:pt x="153847" y="116001"/>
                  </a:lnTo>
                  <a:lnTo>
                    <a:pt x="157784" y="117589"/>
                  </a:lnTo>
                  <a:lnTo>
                    <a:pt x="164134" y="123939"/>
                  </a:lnTo>
                  <a:lnTo>
                    <a:pt x="165722" y="127876"/>
                  </a:lnTo>
                  <a:lnTo>
                    <a:pt x="165722" y="186982"/>
                  </a:lnTo>
                  <a:lnTo>
                    <a:pt x="164134" y="190919"/>
                  </a:lnTo>
                  <a:lnTo>
                    <a:pt x="157784" y="197269"/>
                  </a:lnTo>
                  <a:lnTo>
                    <a:pt x="153847" y="198856"/>
                  </a:lnTo>
                  <a:lnTo>
                    <a:pt x="132575" y="198856"/>
                  </a:lnTo>
                  <a:lnTo>
                    <a:pt x="132575" y="203555"/>
                  </a:lnTo>
                  <a:lnTo>
                    <a:pt x="130987" y="207492"/>
                  </a:lnTo>
                  <a:lnTo>
                    <a:pt x="124637" y="213842"/>
                  </a:lnTo>
                  <a:lnTo>
                    <a:pt x="120700" y="215430"/>
                  </a:lnTo>
                  <a:lnTo>
                    <a:pt x="298297" y="215430"/>
                  </a:lnTo>
                  <a:lnTo>
                    <a:pt x="298297" y="201345"/>
                  </a:lnTo>
                  <a:lnTo>
                    <a:pt x="230911" y="201345"/>
                  </a:lnTo>
                  <a:lnTo>
                    <a:pt x="229946" y="200926"/>
                  </a:lnTo>
                  <a:lnTo>
                    <a:pt x="204533" y="175526"/>
                  </a:lnTo>
                  <a:lnTo>
                    <a:pt x="204190" y="174002"/>
                  </a:lnTo>
                  <a:lnTo>
                    <a:pt x="205562" y="170688"/>
                  </a:lnTo>
                  <a:lnTo>
                    <a:pt x="206883" y="169862"/>
                  </a:lnTo>
                  <a:lnTo>
                    <a:pt x="298297" y="169862"/>
                  </a:lnTo>
                  <a:lnTo>
                    <a:pt x="298297" y="67945"/>
                  </a:lnTo>
                  <a:close/>
                </a:path>
                <a:path w="331470" h="265430">
                  <a:moveTo>
                    <a:pt x="298297" y="169862"/>
                  </a:moveTo>
                  <a:lnTo>
                    <a:pt x="257149" y="169862"/>
                  </a:lnTo>
                  <a:lnTo>
                    <a:pt x="258457" y="170688"/>
                  </a:lnTo>
                  <a:lnTo>
                    <a:pt x="259842" y="174002"/>
                  </a:lnTo>
                  <a:lnTo>
                    <a:pt x="259499" y="175526"/>
                  </a:lnTo>
                  <a:lnTo>
                    <a:pt x="234086" y="200926"/>
                  </a:lnTo>
                  <a:lnTo>
                    <a:pt x="233121" y="201345"/>
                  </a:lnTo>
                  <a:lnTo>
                    <a:pt x="298297" y="201345"/>
                  </a:lnTo>
                  <a:lnTo>
                    <a:pt x="298297" y="169862"/>
                  </a:lnTo>
                  <a:close/>
                </a:path>
                <a:path w="331470" h="265430">
                  <a:moveTo>
                    <a:pt x="298297" y="49707"/>
                  </a:moveTo>
                  <a:lnTo>
                    <a:pt x="120700" y="49707"/>
                  </a:lnTo>
                  <a:lnTo>
                    <a:pt x="124637" y="51295"/>
                  </a:lnTo>
                  <a:lnTo>
                    <a:pt x="130987" y="57658"/>
                  </a:lnTo>
                  <a:lnTo>
                    <a:pt x="132575" y="61595"/>
                  </a:lnTo>
                  <a:lnTo>
                    <a:pt x="132575" y="66281"/>
                  </a:lnTo>
                  <a:lnTo>
                    <a:pt x="153847" y="66281"/>
                  </a:lnTo>
                  <a:lnTo>
                    <a:pt x="157860" y="67945"/>
                  </a:lnTo>
                  <a:lnTo>
                    <a:pt x="164134" y="74231"/>
                  </a:lnTo>
                  <a:lnTo>
                    <a:pt x="165722" y="78155"/>
                  </a:lnTo>
                  <a:lnTo>
                    <a:pt x="165722" y="87553"/>
                  </a:lnTo>
                  <a:lnTo>
                    <a:pt x="164134" y="91490"/>
                  </a:lnTo>
                  <a:lnTo>
                    <a:pt x="157784" y="97840"/>
                  </a:lnTo>
                  <a:lnTo>
                    <a:pt x="153847" y="99428"/>
                  </a:lnTo>
                  <a:lnTo>
                    <a:pt x="206883" y="99428"/>
                  </a:lnTo>
                  <a:lnTo>
                    <a:pt x="205562" y="98602"/>
                  </a:lnTo>
                  <a:lnTo>
                    <a:pt x="204190" y="95288"/>
                  </a:lnTo>
                  <a:lnTo>
                    <a:pt x="204533" y="93764"/>
                  </a:lnTo>
                  <a:lnTo>
                    <a:pt x="229946" y="68351"/>
                  </a:lnTo>
                  <a:lnTo>
                    <a:pt x="230911" y="67945"/>
                  </a:lnTo>
                  <a:lnTo>
                    <a:pt x="298297" y="67945"/>
                  </a:lnTo>
                  <a:lnTo>
                    <a:pt x="298297" y="49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171101" y="3838637"/>
            <a:ext cx="2326640" cy="28575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240665" marR="233045">
              <a:lnSpc>
                <a:spcPts val="1800"/>
              </a:lnSpc>
              <a:spcBef>
                <a:spcPts val="360"/>
              </a:spcBef>
            </a:pPr>
            <a:r>
              <a:rPr dirty="0" sz="1700">
                <a:latin typeface="Lexend Deca"/>
                <a:cs typeface="Lexend Deca"/>
              </a:rPr>
              <a:t>Flexible</a:t>
            </a:r>
            <a:r>
              <a:rPr dirty="0" sz="1700" spc="6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Itinerary Updates</a:t>
            </a:r>
            <a:endParaRPr sz="1700">
              <a:latin typeface="Lexend Deca"/>
              <a:cs typeface="Lexend Deca"/>
            </a:endParaRPr>
          </a:p>
          <a:p>
            <a:pPr algn="ctr" marL="26034" marR="18415">
              <a:lnSpc>
                <a:spcPct val="116700"/>
              </a:lnSpc>
              <a:spcBef>
                <a:spcPts val="240"/>
              </a:spcBef>
            </a:pPr>
            <a:r>
              <a:rPr dirty="0" sz="1000">
                <a:latin typeface="Lexend Deca"/>
                <a:cs typeface="Lexend Deca"/>
              </a:rPr>
              <a:t>One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EventR’s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standout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features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is </a:t>
            </a:r>
            <a:r>
              <a:rPr dirty="0" sz="1000">
                <a:latin typeface="Lexend Deca"/>
                <a:cs typeface="Lexend Deca"/>
              </a:rPr>
              <a:t>its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ability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handle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last-</a:t>
            </a:r>
            <a:r>
              <a:rPr dirty="0" sz="1000" spc="-10">
                <a:latin typeface="Lexend Deca"/>
                <a:cs typeface="Lexend Deca"/>
              </a:rPr>
              <a:t>minute </a:t>
            </a:r>
            <a:r>
              <a:rPr dirty="0" sz="1000">
                <a:latin typeface="Lexend Deca"/>
                <a:cs typeface="Lexend Deca"/>
              </a:rPr>
              <a:t>changes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seamlessly.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</a:t>
            </a:r>
            <a:endParaRPr sz="1000">
              <a:latin typeface="Lexend Deca"/>
              <a:cs typeface="Lexend Deca"/>
            </a:endParaRPr>
          </a:p>
          <a:p>
            <a:pPr algn="ctr" marL="12065" marR="5080" indent="-635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fast-paced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world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motorsports, </a:t>
            </a:r>
            <a:r>
              <a:rPr dirty="0" sz="1000">
                <a:latin typeface="Lexend Deca"/>
                <a:cs typeface="Lexend Deca"/>
              </a:rPr>
              <a:t>race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schedules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team </a:t>
            </a:r>
            <a:r>
              <a:rPr dirty="0" sz="1000">
                <a:latin typeface="Lexend Deca"/>
                <a:cs typeface="Lexend Deca"/>
              </a:rPr>
              <a:t>requirements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are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subject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frequent </a:t>
            </a:r>
            <a:r>
              <a:rPr dirty="0" sz="1000">
                <a:latin typeface="Lexend Deca"/>
                <a:cs typeface="Lexend Deca"/>
              </a:rPr>
              <a:t>changes.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EventR,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Hitech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can </a:t>
            </a:r>
            <a:r>
              <a:rPr dirty="0" sz="1000">
                <a:latin typeface="Lexend Deca"/>
                <a:cs typeface="Lexend Deca"/>
              </a:rPr>
              <a:t>quickly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adjust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travel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plans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without </a:t>
            </a:r>
            <a:r>
              <a:rPr dirty="0" sz="1000">
                <a:latin typeface="Lexend Deca"/>
                <a:cs typeface="Lexend Deca"/>
              </a:rPr>
              <a:t>disrupting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entire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schedule.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With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press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of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button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app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is </a:t>
            </a:r>
            <a:r>
              <a:rPr dirty="0" sz="1000">
                <a:latin typeface="Lexend Deca"/>
                <a:cs typeface="Lexend Deca"/>
              </a:rPr>
              <a:t>updated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entire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this </a:t>
            </a:r>
            <a:r>
              <a:rPr dirty="0" sz="1000">
                <a:latin typeface="Lexend Deca"/>
                <a:cs typeface="Lexend Deca"/>
              </a:rPr>
              <a:t>update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can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easily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communicated </a:t>
            </a:r>
            <a:r>
              <a:rPr dirty="0" sz="1000">
                <a:latin typeface="Lexend Deca"/>
                <a:cs typeface="Lexend Deca"/>
              </a:rPr>
              <a:t>using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inbuilt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chat.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96681" y="3024484"/>
            <a:ext cx="2329180" cy="21463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44780" marR="137160">
              <a:lnSpc>
                <a:spcPts val="1800"/>
              </a:lnSpc>
              <a:spcBef>
                <a:spcPts val="360"/>
              </a:spcBef>
            </a:pPr>
            <a:r>
              <a:rPr dirty="0" sz="1700">
                <a:latin typeface="Lexend Deca"/>
                <a:cs typeface="Lexend Deca"/>
              </a:rPr>
              <a:t>Cost</a:t>
            </a:r>
            <a:r>
              <a:rPr dirty="0" sz="1700" spc="5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Optimization/ </a:t>
            </a:r>
            <a:r>
              <a:rPr dirty="0" sz="1700">
                <a:latin typeface="Lexend Deca"/>
                <a:cs typeface="Lexend Deca"/>
              </a:rPr>
              <a:t>Budgeting</a:t>
            </a:r>
            <a:r>
              <a:rPr dirty="0" sz="1700" spc="10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Tools</a:t>
            </a:r>
            <a:endParaRPr sz="1700">
              <a:latin typeface="Lexend Deca"/>
              <a:cs typeface="Lexend Deca"/>
            </a:endParaRPr>
          </a:p>
          <a:p>
            <a:pPr algn="ctr" marL="12700" marR="5080">
              <a:lnSpc>
                <a:spcPct val="116700"/>
              </a:lnSpc>
              <a:spcBef>
                <a:spcPts val="240"/>
              </a:spcBef>
            </a:pPr>
            <a:r>
              <a:rPr dirty="0" sz="1000">
                <a:latin typeface="Lexend Deca"/>
                <a:cs typeface="Lexend Deca"/>
              </a:rPr>
              <a:t>EventR’s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built-in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cost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tracking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allows </a:t>
            </a:r>
            <a:r>
              <a:rPr dirty="0" sz="1000">
                <a:latin typeface="Lexend Deca"/>
                <a:cs typeface="Lexend Deca"/>
              </a:rPr>
              <a:t>Hitech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manage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their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travel</a:t>
            </a:r>
            <a:r>
              <a:rPr dirty="0" sz="1000" spc="50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budget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effectively.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Easily</a:t>
            </a:r>
            <a:r>
              <a:rPr dirty="0" sz="1000" spc="50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duplicating</a:t>
            </a:r>
            <a:r>
              <a:rPr dirty="0" sz="1000" spc="7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itineraries</a:t>
            </a:r>
            <a:r>
              <a:rPr dirty="0" sz="1000" spc="7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enables</a:t>
            </a:r>
            <a:r>
              <a:rPr dirty="0" sz="1000" spc="80">
                <a:latin typeface="Lexend Deca"/>
                <a:cs typeface="Lexend Deca"/>
              </a:rPr>
              <a:t> </a:t>
            </a:r>
            <a:r>
              <a:rPr dirty="0" sz="1000" spc="-50">
                <a:latin typeface="Lexend Deca"/>
                <a:cs typeface="Lexend Deca"/>
              </a:rPr>
              <a:t>a </a:t>
            </a:r>
            <a:r>
              <a:rPr dirty="0" sz="1000">
                <a:latin typeface="Lexend Deca"/>
                <a:cs typeface="Lexend Deca"/>
              </a:rPr>
              <a:t>comparison</a:t>
            </a:r>
            <a:r>
              <a:rPr dirty="0" sz="1000" spc="6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between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multiple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costed </a:t>
            </a:r>
            <a:r>
              <a:rPr dirty="0" sz="1000">
                <a:latin typeface="Lexend Deca"/>
                <a:cs typeface="Lexend Deca"/>
              </a:rPr>
              <a:t>plans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before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deciding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on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best </a:t>
            </a:r>
            <a:r>
              <a:rPr dirty="0" sz="1000">
                <a:latin typeface="Lexend Deca"/>
                <a:cs typeface="Lexend Deca"/>
              </a:rPr>
              <a:t>one.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can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export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costs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as</a:t>
            </a:r>
            <a:r>
              <a:rPr dirty="0" sz="1000" spc="50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spreadsheet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easy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integration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accounting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systems.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597568" y="6578600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FFCB08">
              <a:alpha val="58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790514" y="6641715"/>
            <a:ext cx="21145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">
                <a:latin typeface="Lexend Deca"/>
                <a:cs typeface="Lexend Deca"/>
              </a:rPr>
              <a:t>1</a:t>
            </a:r>
            <a:endParaRPr sz="2800">
              <a:latin typeface="Lexend Deca"/>
              <a:cs typeface="Lexend Dec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049880" y="2133600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FFCB08">
              <a:alpha val="58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238197" y="2196715"/>
            <a:ext cx="2203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latin typeface="Lexend Deca"/>
                <a:cs typeface="Lexend Deca"/>
              </a:rPr>
              <a:t>2</a:t>
            </a:r>
            <a:endParaRPr sz="2800">
              <a:latin typeface="Lexend Deca"/>
              <a:cs typeface="Lexend Dec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464458" y="6578600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FFCB08">
              <a:alpha val="58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8652247" y="6641715"/>
            <a:ext cx="2216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5">
                <a:latin typeface="Lexend Deca"/>
                <a:cs typeface="Lexend Deca"/>
              </a:rPr>
              <a:t>3</a:t>
            </a:r>
            <a:endParaRPr sz="2800">
              <a:latin typeface="Lexend Deca"/>
              <a:cs typeface="Lexend Deca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84" y="6692900"/>
            <a:ext cx="642316" cy="7339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829" y="1555724"/>
            <a:ext cx="2300605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000000"/>
                </a:solidFill>
              </a:rPr>
              <a:t>Improved</a:t>
            </a:r>
            <a:r>
              <a:rPr dirty="0" sz="1700" spc="35">
                <a:solidFill>
                  <a:srgbClr val="000000"/>
                </a:solidFill>
              </a:rPr>
              <a:t> </a:t>
            </a:r>
            <a:r>
              <a:rPr dirty="0" sz="1700">
                <a:solidFill>
                  <a:srgbClr val="000000"/>
                </a:solidFill>
              </a:rPr>
              <a:t>Data</a:t>
            </a:r>
            <a:r>
              <a:rPr dirty="0" sz="1700" spc="35">
                <a:solidFill>
                  <a:srgbClr val="000000"/>
                </a:solidFill>
              </a:rPr>
              <a:t> </a:t>
            </a:r>
            <a:r>
              <a:rPr dirty="0" sz="1700" spc="-10">
                <a:solidFill>
                  <a:srgbClr val="000000"/>
                </a:solidFill>
              </a:rPr>
              <a:t>Entry</a:t>
            </a:r>
            <a:endParaRPr sz="1700"/>
          </a:p>
        </p:txBody>
      </p:sp>
      <p:sp>
        <p:nvSpPr>
          <p:cNvPr id="3" name="object 3" descr=""/>
          <p:cNvSpPr txBox="1"/>
          <p:nvPr/>
        </p:nvSpPr>
        <p:spPr>
          <a:xfrm>
            <a:off x="2436648" y="1797024"/>
            <a:ext cx="226504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has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reduced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time </a:t>
            </a:r>
            <a:r>
              <a:rPr dirty="0" sz="1000">
                <a:latin typeface="Lexend Deca"/>
                <a:cs typeface="Lexend Deca"/>
              </a:rPr>
              <a:t>required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inputting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updating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information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each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race.</a:t>
            </a:r>
            <a:endParaRPr sz="1000">
              <a:latin typeface="Lexend Deca"/>
              <a:cs typeface="Lexend Deca"/>
            </a:endParaRPr>
          </a:p>
          <a:p>
            <a:pPr algn="ctr" marL="36830" marR="29209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Copying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previous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itineraries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allows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quickly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updating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data.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ﬂight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system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allows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you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to </a:t>
            </a:r>
            <a:r>
              <a:rPr dirty="0" sz="1000">
                <a:latin typeface="Lexend Deca"/>
                <a:cs typeface="Lexend Deca"/>
              </a:rPr>
              <a:t>quickly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update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ﬂight information.</a:t>
            </a:r>
            <a:endParaRPr sz="1000">
              <a:latin typeface="Lexend Deca"/>
              <a:cs typeface="Lexend Dec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114949" y="4061117"/>
            <a:ext cx="2882900" cy="2882900"/>
            <a:chOff x="2114949" y="4061117"/>
            <a:chExt cx="2882900" cy="2882900"/>
          </a:xfrm>
        </p:grpSpPr>
        <p:sp>
          <p:nvSpPr>
            <p:cNvPr id="5" name="object 5" descr=""/>
            <p:cNvSpPr/>
            <p:nvPr/>
          </p:nvSpPr>
          <p:spPr>
            <a:xfrm>
              <a:off x="2114949" y="4061117"/>
              <a:ext cx="2882900" cy="2882900"/>
            </a:xfrm>
            <a:custGeom>
              <a:avLst/>
              <a:gdLst/>
              <a:ahLst/>
              <a:cxnLst/>
              <a:rect l="l" t="t" r="r" b="b"/>
              <a:pathLst>
                <a:path w="2882900" h="2882900">
                  <a:moveTo>
                    <a:pt x="2350998" y="0"/>
                  </a:moveTo>
                  <a:lnTo>
                    <a:pt x="531901" y="0"/>
                  </a:lnTo>
                  <a:lnTo>
                    <a:pt x="483487" y="2173"/>
                  </a:lnTo>
                  <a:lnTo>
                    <a:pt x="436290" y="8569"/>
                  </a:lnTo>
                  <a:lnTo>
                    <a:pt x="390500" y="18999"/>
                  </a:lnTo>
                  <a:lnTo>
                    <a:pt x="346302" y="33276"/>
                  </a:lnTo>
                  <a:lnTo>
                    <a:pt x="303886" y="51212"/>
                  </a:lnTo>
                  <a:lnTo>
                    <a:pt x="263439" y="72619"/>
                  </a:lnTo>
                  <a:lnTo>
                    <a:pt x="225148" y="97309"/>
                  </a:lnTo>
                  <a:lnTo>
                    <a:pt x="189202" y="125095"/>
                  </a:lnTo>
                  <a:lnTo>
                    <a:pt x="155789" y="155789"/>
                  </a:lnTo>
                  <a:lnTo>
                    <a:pt x="125095" y="189202"/>
                  </a:lnTo>
                  <a:lnTo>
                    <a:pt x="97309" y="225148"/>
                  </a:lnTo>
                  <a:lnTo>
                    <a:pt x="72619" y="263439"/>
                  </a:lnTo>
                  <a:lnTo>
                    <a:pt x="51212" y="303886"/>
                  </a:lnTo>
                  <a:lnTo>
                    <a:pt x="33276" y="346302"/>
                  </a:lnTo>
                  <a:lnTo>
                    <a:pt x="18999" y="390500"/>
                  </a:lnTo>
                  <a:lnTo>
                    <a:pt x="8569" y="436290"/>
                  </a:lnTo>
                  <a:lnTo>
                    <a:pt x="2173" y="483487"/>
                  </a:lnTo>
                  <a:lnTo>
                    <a:pt x="0" y="531901"/>
                  </a:lnTo>
                  <a:lnTo>
                    <a:pt x="0" y="2350998"/>
                  </a:lnTo>
                  <a:lnTo>
                    <a:pt x="2173" y="2399412"/>
                  </a:lnTo>
                  <a:lnTo>
                    <a:pt x="8569" y="2446609"/>
                  </a:lnTo>
                  <a:lnTo>
                    <a:pt x="18999" y="2492399"/>
                  </a:lnTo>
                  <a:lnTo>
                    <a:pt x="33276" y="2536597"/>
                  </a:lnTo>
                  <a:lnTo>
                    <a:pt x="51212" y="2579013"/>
                  </a:lnTo>
                  <a:lnTo>
                    <a:pt x="72619" y="2619460"/>
                  </a:lnTo>
                  <a:lnTo>
                    <a:pt x="97309" y="2657751"/>
                  </a:lnTo>
                  <a:lnTo>
                    <a:pt x="125095" y="2693697"/>
                  </a:lnTo>
                  <a:lnTo>
                    <a:pt x="155789" y="2727110"/>
                  </a:lnTo>
                  <a:lnTo>
                    <a:pt x="189202" y="2757804"/>
                  </a:lnTo>
                  <a:lnTo>
                    <a:pt x="225148" y="2785590"/>
                  </a:lnTo>
                  <a:lnTo>
                    <a:pt x="263439" y="2810280"/>
                  </a:lnTo>
                  <a:lnTo>
                    <a:pt x="303886" y="2831687"/>
                  </a:lnTo>
                  <a:lnTo>
                    <a:pt x="346302" y="2849623"/>
                  </a:lnTo>
                  <a:lnTo>
                    <a:pt x="390500" y="2863900"/>
                  </a:lnTo>
                  <a:lnTo>
                    <a:pt x="436290" y="2874330"/>
                  </a:lnTo>
                  <a:lnTo>
                    <a:pt x="483487" y="2880726"/>
                  </a:lnTo>
                  <a:lnTo>
                    <a:pt x="531901" y="2882899"/>
                  </a:lnTo>
                  <a:lnTo>
                    <a:pt x="2350998" y="2882899"/>
                  </a:lnTo>
                  <a:lnTo>
                    <a:pt x="2399412" y="2880726"/>
                  </a:lnTo>
                  <a:lnTo>
                    <a:pt x="2446609" y="2874330"/>
                  </a:lnTo>
                  <a:lnTo>
                    <a:pt x="2492399" y="2863900"/>
                  </a:lnTo>
                  <a:lnTo>
                    <a:pt x="2536597" y="2849623"/>
                  </a:lnTo>
                  <a:lnTo>
                    <a:pt x="2579013" y="2831687"/>
                  </a:lnTo>
                  <a:lnTo>
                    <a:pt x="2619460" y="2810280"/>
                  </a:lnTo>
                  <a:lnTo>
                    <a:pt x="2657751" y="2785590"/>
                  </a:lnTo>
                  <a:lnTo>
                    <a:pt x="2693697" y="2757804"/>
                  </a:lnTo>
                  <a:lnTo>
                    <a:pt x="2727110" y="2727110"/>
                  </a:lnTo>
                  <a:lnTo>
                    <a:pt x="2757804" y="2693697"/>
                  </a:lnTo>
                  <a:lnTo>
                    <a:pt x="2785590" y="2657751"/>
                  </a:lnTo>
                  <a:lnTo>
                    <a:pt x="2810280" y="2619460"/>
                  </a:lnTo>
                  <a:lnTo>
                    <a:pt x="2831687" y="2579013"/>
                  </a:lnTo>
                  <a:lnTo>
                    <a:pt x="2849623" y="2536597"/>
                  </a:lnTo>
                  <a:lnTo>
                    <a:pt x="2863900" y="2492399"/>
                  </a:lnTo>
                  <a:lnTo>
                    <a:pt x="2874330" y="2446609"/>
                  </a:lnTo>
                  <a:lnTo>
                    <a:pt x="2880726" y="2399412"/>
                  </a:lnTo>
                  <a:lnTo>
                    <a:pt x="2882900" y="2350998"/>
                  </a:lnTo>
                  <a:lnTo>
                    <a:pt x="2882900" y="531901"/>
                  </a:lnTo>
                  <a:lnTo>
                    <a:pt x="2880726" y="483487"/>
                  </a:lnTo>
                  <a:lnTo>
                    <a:pt x="2874330" y="436290"/>
                  </a:lnTo>
                  <a:lnTo>
                    <a:pt x="2863900" y="390500"/>
                  </a:lnTo>
                  <a:lnTo>
                    <a:pt x="2849623" y="346302"/>
                  </a:lnTo>
                  <a:lnTo>
                    <a:pt x="2831687" y="303886"/>
                  </a:lnTo>
                  <a:lnTo>
                    <a:pt x="2810280" y="263439"/>
                  </a:lnTo>
                  <a:lnTo>
                    <a:pt x="2785590" y="225148"/>
                  </a:lnTo>
                  <a:lnTo>
                    <a:pt x="2757804" y="189202"/>
                  </a:lnTo>
                  <a:lnTo>
                    <a:pt x="2727110" y="155789"/>
                  </a:lnTo>
                  <a:lnTo>
                    <a:pt x="2693697" y="125095"/>
                  </a:lnTo>
                  <a:lnTo>
                    <a:pt x="2657751" y="97309"/>
                  </a:lnTo>
                  <a:lnTo>
                    <a:pt x="2619460" y="72619"/>
                  </a:lnTo>
                  <a:lnTo>
                    <a:pt x="2579013" y="51212"/>
                  </a:lnTo>
                  <a:lnTo>
                    <a:pt x="2536597" y="33276"/>
                  </a:lnTo>
                  <a:lnTo>
                    <a:pt x="2492399" y="18999"/>
                  </a:lnTo>
                  <a:lnTo>
                    <a:pt x="2446609" y="8569"/>
                  </a:lnTo>
                  <a:lnTo>
                    <a:pt x="2399412" y="2173"/>
                  </a:lnTo>
                  <a:lnTo>
                    <a:pt x="2350998" y="0"/>
                  </a:lnTo>
                  <a:close/>
                </a:path>
              </a:pathLst>
            </a:custGeom>
            <a:solidFill>
              <a:srgbClr val="00AEEF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96084" y="4635034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62B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414530" y="4764481"/>
              <a:ext cx="283845" cy="261620"/>
            </a:xfrm>
            <a:custGeom>
              <a:avLst/>
              <a:gdLst/>
              <a:ahLst/>
              <a:cxnLst/>
              <a:rect l="l" t="t" r="r" b="b"/>
              <a:pathLst>
                <a:path w="283845" h="261620">
                  <a:moveTo>
                    <a:pt x="20231" y="214312"/>
                  </a:moveTo>
                  <a:lnTo>
                    <a:pt x="11303" y="214312"/>
                  </a:lnTo>
                  <a:lnTo>
                    <a:pt x="7556" y="215823"/>
                  </a:lnTo>
                  <a:lnTo>
                    <a:pt x="1511" y="221868"/>
                  </a:lnTo>
                  <a:lnTo>
                    <a:pt x="0" y="225615"/>
                  </a:lnTo>
                  <a:lnTo>
                    <a:pt x="0" y="250304"/>
                  </a:lnTo>
                  <a:lnTo>
                    <a:pt x="1511" y="254050"/>
                  </a:lnTo>
                  <a:lnTo>
                    <a:pt x="7556" y="260095"/>
                  </a:lnTo>
                  <a:lnTo>
                    <a:pt x="11303" y="261607"/>
                  </a:lnTo>
                  <a:lnTo>
                    <a:pt x="20231" y="261607"/>
                  </a:lnTo>
                  <a:lnTo>
                    <a:pt x="23977" y="260095"/>
                  </a:lnTo>
                  <a:lnTo>
                    <a:pt x="30010" y="254050"/>
                  </a:lnTo>
                  <a:lnTo>
                    <a:pt x="31521" y="250304"/>
                  </a:lnTo>
                  <a:lnTo>
                    <a:pt x="31521" y="225615"/>
                  </a:lnTo>
                  <a:lnTo>
                    <a:pt x="30010" y="221868"/>
                  </a:lnTo>
                  <a:lnTo>
                    <a:pt x="23977" y="215823"/>
                  </a:lnTo>
                  <a:lnTo>
                    <a:pt x="20231" y="214312"/>
                  </a:lnTo>
                  <a:close/>
                </a:path>
                <a:path w="283845" h="261620">
                  <a:moveTo>
                    <a:pt x="83286" y="143382"/>
                  </a:moveTo>
                  <a:lnTo>
                    <a:pt x="74345" y="143382"/>
                  </a:lnTo>
                  <a:lnTo>
                    <a:pt x="70599" y="144894"/>
                  </a:lnTo>
                  <a:lnTo>
                    <a:pt x="64566" y="150939"/>
                  </a:lnTo>
                  <a:lnTo>
                    <a:pt x="63055" y="154673"/>
                  </a:lnTo>
                  <a:lnTo>
                    <a:pt x="63055" y="250304"/>
                  </a:lnTo>
                  <a:lnTo>
                    <a:pt x="64566" y="254050"/>
                  </a:lnTo>
                  <a:lnTo>
                    <a:pt x="70599" y="260095"/>
                  </a:lnTo>
                  <a:lnTo>
                    <a:pt x="74345" y="261607"/>
                  </a:lnTo>
                  <a:lnTo>
                    <a:pt x="83286" y="261607"/>
                  </a:lnTo>
                  <a:lnTo>
                    <a:pt x="87020" y="260095"/>
                  </a:lnTo>
                  <a:lnTo>
                    <a:pt x="93065" y="254050"/>
                  </a:lnTo>
                  <a:lnTo>
                    <a:pt x="94576" y="250304"/>
                  </a:lnTo>
                  <a:lnTo>
                    <a:pt x="94576" y="154673"/>
                  </a:lnTo>
                  <a:lnTo>
                    <a:pt x="93065" y="150939"/>
                  </a:lnTo>
                  <a:lnTo>
                    <a:pt x="87020" y="144894"/>
                  </a:lnTo>
                  <a:lnTo>
                    <a:pt x="83286" y="143382"/>
                  </a:lnTo>
                  <a:close/>
                </a:path>
                <a:path w="283845" h="261620">
                  <a:moveTo>
                    <a:pt x="146329" y="174904"/>
                  </a:moveTo>
                  <a:lnTo>
                    <a:pt x="137401" y="174904"/>
                  </a:lnTo>
                  <a:lnTo>
                    <a:pt x="133654" y="176415"/>
                  </a:lnTo>
                  <a:lnTo>
                    <a:pt x="127609" y="182460"/>
                  </a:lnTo>
                  <a:lnTo>
                    <a:pt x="126098" y="186207"/>
                  </a:lnTo>
                  <a:lnTo>
                    <a:pt x="126098" y="250304"/>
                  </a:lnTo>
                  <a:lnTo>
                    <a:pt x="127609" y="254050"/>
                  </a:lnTo>
                  <a:lnTo>
                    <a:pt x="133654" y="260095"/>
                  </a:lnTo>
                  <a:lnTo>
                    <a:pt x="137401" y="261607"/>
                  </a:lnTo>
                  <a:lnTo>
                    <a:pt x="146329" y="261607"/>
                  </a:lnTo>
                  <a:lnTo>
                    <a:pt x="150075" y="260095"/>
                  </a:lnTo>
                  <a:lnTo>
                    <a:pt x="156121" y="254050"/>
                  </a:lnTo>
                  <a:lnTo>
                    <a:pt x="157632" y="250304"/>
                  </a:lnTo>
                  <a:lnTo>
                    <a:pt x="157632" y="186207"/>
                  </a:lnTo>
                  <a:lnTo>
                    <a:pt x="156121" y="182460"/>
                  </a:lnTo>
                  <a:lnTo>
                    <a:pt x="150075" y="176415"/>
                  </a:lnTo>
                  <a:lnTo>
                    <a:pt x="146329" y="174904"/>
                  </a:lnTo>
                  <a:close/>
                </a:path>
                <a:path w="283845" h="261620">
                  <a:moveTo>
                    <a:pt x="209384" y="151256"/>
                  </a:moveTo>
                  <a:lnTo>
                    <a:pt x="200456" y="151256"/>
                  </a:lnTo>
                  <a:lnTo>
                    <a:pt x="196646" y="152831"/>
                  </a:lnTo>
                  <a:lnTo>
                    <a:pt x="190665" y="158813"/>
                  </a:lnTo>
                  <a:lnTo>
                    <a:pt x="189153" y="162559"/>
                  </a:lnTo>
                  <a:lnTo>
                    <a:pt x="189153" y="250304"/>
                  </a:lnTo>
                  <a:lnTo>
                    <a:pt x="190665" y="254050"/>
                  </a:lnTo>
                  <a:lnTo>
                    <a:pt x="196710" y="260095"/>
                  </a:lnTo>
                  <a:lnTo>
                    <a:pt x="200456" y="261607"/>
                  </a:lnTo>
                  <a:lnTo>
                    <a:pt x="209384" y="261607"/>
                  </a:lnTo>
                  <a:lnTo>
                    <a:pt x="213131" y="260095"/>
                  </a:lnTo>
                  <a:lnTo>
                    <a:pt x="219176" y="254050"/>
                  </a:lnTo>
                  <a:lnTo>
                    <a:pt x="220687" y="250304"/>
                  </a:lnTo>
                  <a:lnTo>
                    <a:pt x="220687" y="162559"/>
                  </a:lnTo>
                  <a:lnTo>
                    <a:pt x="219176" y="158813"/>
                  </a:lnTo>
                  <a:lnTo>
                    <a:pt x="213194" y="152831"/>
                  </a:lnTo>
                  <a:lnTo>
                    <a:pt x="209384" y="151256"/>
                  </a:lnTo>
                  <a:close/>
                </a:path>
                <a:path w="283845" h="261620">
                  <a:moveTo>
                    <a:pt x="272440" y="88214"/>
                  </a:moveTo>
                  <a:lnTo>
                    <a:pt x="263499" y="88214"/>
                  </a:lnTo>
                  <a:lnTo>
                    <a:pt x="259765" y="89725"/>
                  </a:lnTo>
                  <a:lnTo>
                    <a:pt x="253720" y="95757"/>
                  </a:lnTo>
                  <a:lnTo>
                    <a:pt x="252209" y="99504"/>
                  </a:lnTo>
                  <a:lnTo>
                    <a:pt x="252209" y="250304"/>
                  </a:lnTo>
                  <a:lnTo>
                    <a:pt x="253720" y="254050"/>
                  </a:lnTo>
                  <a:lnTo>
                    <a:pt x="259765" y="260095"/>
                  </a:lnTo>
                  <a:lnTo>
                    <a:pt x="263499" y="261607"/>
                  </a:lnTo>
                  <a:lnTo>
                    <a:pt x="272440" y="261607"/>
                  </a:lnTo>
                  <a:lnTo>
                    <a:pt x="276186" y="260095"/>
                  </a:lnTo>
                  <a:lnTo>
                    <a:pt x="282219" y="254050"/>
                  </a:lnTo>
                  <a:lnTo>
                    <a:pt x="283730" y="250304"/>
                  </a:lnTo>
                  <a:lnTo>
                    <a:pt x="283730" y="99504"/>
                  </a:lnTo>
                  <a:lnTo>
                    <a:pt x="282219" y="95757"/>
                  </a:lnTo>
                  <a:lnTo>
                    <a:pt x="276186" y="89725"/>
                  </a:lnTo>
                  <a:lnTo>
                    <a:pt x="272440" y="88214"/>
                  </a:lnTo>
                  <a:close/>
                </a:path>
                <a:path w="283845" h="261620">
                  <a:moveTo>
                    <a:pt x="114541" y="38557"/>
                  </a:moveTo>
                  <a:lnTo>
                    <a:pt x="106133" y="38557"/>
                  </a:lnTo>
                  <a:lnTo>
                    <a:pt x="102133" y="39281"/>
                  </a:lnTo>
                  <a:lnTo>
                    <a:pt x="1841" y="133654"/>
                  </a:lnTo>
                  <a:lnTo>
                    <a:pt x="203" y="141604"/>
                  </a:lnTo>
                  <a:lnTo>
                    <a:pt x="145" y="143382"/>
                  </a:lnTo>
                  <a:lnTo>
                    <a:pt x="11516" y="157759"/>
                  </a:lnTo>
                  <a:lnTo>
                    <a:pt x="15570" y="157759"/>
                  </a:lnTo>
                  <a:lnTo>
                    <a:pt x="19900" y="157899"/>
                  </a:lnTo>
                  <a:lnTo>
                    <a:pt x="23647" y="156387"/>
                  </a:lnTo>
                  <a:lnTo>
                    <a:pt x="110337" y="69684"/>
                  </a:lnTo>
                  <a:lnTo>
                    <a:pt x="154863" y="69684"/>
                  </a:lnTo>
                  <a:lnTo>
                    <a:pt x="132803" y="47624"/>
                  </a:lnTo>
                  <a:lnTo>
                    <a:pt x="129908" y="44462"/>
                  </a:lnTo>
                  <a:lnTo>
                    <a:pt x="126492" y="42163"/>
                  </a:lnTo>
                  <a:lnTo>
                    <a:pt x="118618" y="39281"/>
                  </a:lnTo>
                  <a:lnTo>
                    <a:pt x="114541" y="38557"/>
                  </a:lnTo>
                  <a:close/>
                </a:path>
                <a:path w="283845" h="261620">
                  <a:moveTo>
                    <a:pt x="154863" y="69684"/>
                  </a:moveTo>
                  <a:lnTo>
                    <a:pt x="110337" y="69684"/>
                  </a:lnTo>
                  <a:lnTo>
                    <a:pt x="150926" y="110274"/>
                  </a:lnTo>
                  <a:lnTo>
                    <a:pt x="154089" y="113169"/>
                  </a:lnTo>
                  <a:lnTo>
                    <a:pt x="157568" y="115404"/>
                  </a:lnTo>
                  <a:lnTo>
                    <a:pt x="165188" y="118554"/>
                  </a:lnTo>
                  <a:lnTo>
                    <a:pt x="169189" y="119341"/>
                  </a:lnTo>
                  <a:lnTo>
                    <a:pt x="177596" y="119341"/>
                  </a:lnTo>
                  <a:lnTo>
                    <a:pt x="181673" y="118554"/>
                  </a:lnTo>
                  <a:lnTo>
                    <a:pt x="189547" y="115404"/>
                  </a:lnTo>
                  <a:lnTo>
                    <a:pt x="192963" y="113169"/>
                  </a:lnTo>
                  <a:lnTo>
                    <a:pt x="217919" y="88214"/>
                  </a:lnTo>
                  <a:lnTo>
                    <a:pt x="173393" y="88214"/>
                  </a:lnTo>
                  <a:lnTo>
                    <a:pt x="154863" y="69684"/>
                  </a:lnTo>
                  <a:close/>
                </a:path>
                <a:path w="283845" h="261620">
                  <a:moveTo>
                    <a:pt x="263829" y="0"/>
                  </a:moveTo>
                  <a:lnTo>
                    <a:pt x="260083" y="1511"/>
                  </a:lnTo>
                  <a:lnTo>
                    <a:pt x="173393" y="88214"/>
                  </a:lnTo>
                  <a:lnTo>
                    <a:pt x="217919" y="88214"/>
                  </a:lnTo>
                  <a:lnTo>
                    <a:pt x="281889" y="24244"/>
                  </a:lnTo>
                  <a:lnTo>
                    <a:pt x="283400" y="20624"/>
                  </a:lnTo>
                  <a:lnTo>
                    <a:pt x="283667" y="11950"/>
                  </a:lnTo>
                  <a:lnTo>
                    <a:pt x="282282" y="8216"/>
                  </a:lnTo>
                  <a:lnTo>
                    <a:pt x="279400" y="5054"/>
                  </a:lnTo>
                  <a:lnTo>
                    <a:pt x="276250" y="1904"/>
                  </a:lnTo>
                  <a:lnTo>
                    <a:pt x="272503" y="266"/>
                  </a:lnTo>
                  <a:lnTo>
                    <a:pt x="263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415376" y="5357539"/>
            <a:ext cx="2282190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Lexend Deca"/>
                <a:cs typeface="Lexend Deca"/>
              </a:rPr>
              <a:t>Data-driven</a:t>
            </a:r>
            <a:r>
              <a:rPr dirty="0" sz="1700" spc="10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Insights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00">
                <a:latin typeface="Lexend Deca"/>
                <a:cs typeface="Lexend Deca"/>
              </a:rPr>
              <a:t>Having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used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full</a:t>
            </a:r>
            <a:endParaRPr sz="1000">
              <a:latin typeface="Lexend Deca"/>
              <a:cs typeface="Lexend Deca"/>
            </a:endParaRPr>
          </a:p>
          <a:p>
            <a:pPr algn="ctr" marL="12065" marR="5080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season,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Hitech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can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review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past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trips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gather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insights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while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planning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next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season.</a:t>
            </a:r>
            <a:endParaRPr sz="1000">
              <a:latin typeface="Lexend Deca"/>
              <a:cs typeface="Lexend Dec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680474" y="4061117"/>
            <a:ext cx="2882900" cy="2882900"/>
            <a:chOff x="5680474" y="4061117"/>
            <a:chExt cx="2882900" cy="2882900"/>
          </a:xfrm>
        </p:grpSpPr>
        <p:sp>
          <p:nvSpPr>
            <p:cNvPr id="10" name="object 10" descr=""/>
            <p:cNvSpPr/>
            <p:nvPr/>
          </p:nvSpPr>
          <p:spPr>
            <a:xfrm>
              <a:off x="5680474" y="4061117"/>
              <a:ext cx="2882900" cy="2882900"/>
            </a:xfrm>
            <a:custGeom>
              <a:avLst/>
              <a:gdLst/>
              <a:ahLst/>
              <a:cxnLst/>
              <a:rect l="l" t="t" r="r" b="b"/>
              <a:pathLst>
                <a:path w="2882900" h="2882900">
                  <a:moveTo>
                    <a:pt x="2350998" y="0"/>
                  </a:moveTo>
                  <a:lnTo>
                    <a:pt x="531901" y="0"/>
                  </a:lnTo>
                  <a:lnTo>
                    <a:pt x="483487" y="2173"/>
                  </a:lnTo>
                  <a:lnTo>
                    <a:pt x="436290" y="8569"/>
                  </a:lnTo>
                  <a:lnTo>
                    <a:pt x="390500" y="18999"/>
                  </a:lnTo>
                  <a:lnTo>
                    <a:pt x="346302" y="33276"/>
                  </a:lnTo>
                  <a:lnTo>
                    <a:pt x="303886" y="51212"/>
                  </a:lnTo>
                  <a:lnTo>
                    <a:pt x="263439" y="72619"/>
                  </a:lnTo>
                  <a:lnTo>
                    <a:pt x="225148" y="97309"/>
                  </a:lnTo>
                  <a:lnTo>
                    <a:pt x="189202" y="125095"/>
                  </a:lnTo>
                  <a:lnTo>
                    <a:pt x="155789" y="155789"/>
                  </a:lnTo>
                  <a:lnTo>
                    <a:pt x="125095" y="189202"/>
                  </a:lnTo>
                  <a:lnTo>
                    <a:pt x="97309" y="225148"/>
                  </a:lnTo>
                  <a:lnTo>
                    <a:pt x="72619" y="263439"/>
                  </a:lnTo>
                  <a:lnTo>
                    <a:pt x="51212" y="303886"/>
                  </a:lnTo>
                  <a:lnTo>
                    <a:pt x="33276" y="346302"/>
                  </a:lnTo>
                  <a:lnTo>
                    <a:pt x="18999" y="390500"/>
                  </a:lnTo>
                  <a:lnTo>
                    <a:pt x="8569" y="436290"/>
                  </a:lnTo>
                  <a:lnTo>
                    <a:pt x="2173" y="483487"/>
                  </a:lnTo>
                  <a:lnTo>
                    <a:pt x="0" y="531901"/>
                  </a:lnTo>
                  <a:lnTo>
                    <a:pt x="0" y="2350998"/>
                  </a:lnTo>
                  <a:lnTo>
                    <a:pt x="2173" y="2399412"/>
                  </a:lnTo>
                  <a:lnTo>
                    <a:pt x="8569" y="2446609"/>
                  </a:lnTo>
                  <a:lnTo>
                    <a:pt x="18999" y="2492399"/>
                  </a:lnTo>
                  <a:lnTo>
                    <a:pt x="33276" y="2536597"/>
                  </a:lnTo>
                  <a:lnTo>
                    <a:pt x="51212" y="2579013"/>
                  </a:lnTo>
                  <a:lnTo>
                    <a:pt x="72619" y="2619460"/>
                  </a:lnTo>
                  <a:lnTo>
                    <a:pt x="97309" y="2657751"/>
                  </a:lnTo>
                  <a:lnTo>
                    <a:pt x="125095" y="2693697"/>
                  </a:lnTo>
                  <a:lnTo>
                    <a:pt x="155789" y="2727110"/>
                  </a:lnTo>
                  <a:lnTo>
                    <a:pt x="189202" y="2757804"/>
                  </a:lnTo>
                  <a:lnTo>
                    <a:pt x="225148" y="2785590"/>
                  </a:lnTo>
                  <a:lnTo>
                    <a:pt x="263439" y="2810280"/>
                  </a:lnTo>
                  <a:lnTo>
                    <a:pt x="303886" y="2831687"/>
                  </a:lnTo>
                  <a:lnTo>
                    <a:pt x="346302" y="2849623"/>
                  </a:lnTo>
                  <a:lnTo>
                    <a:pt x="390500" y="2863900"/>
                  </a:lnTo>
                  <a:lnTo>
                    <a:pt x="436290" y="2874330"/>
                  </a:lnTo>
                  <a:lnTo>
                    <a:pt x="483487" y="2880726"/>
                  </a:lnTo>
                  <a:lnTo>
                    <a:pt x="531901" y="2882899"/>
                  </a:lnTo>
                  <a:lnTo>
                    <a:pt x="2350998" y="2882899"/>
                  </a:lnTo>
                  <a:lnTo>
                    <a:pt x="2399412" y="2880726"/>
                  </a:lnTo>
                  <a:lnTo>
                    <a:pt x="2446609" y="2874330"/>
                  </a:lnTo>
                  <a:lnTo>
                    <a:pt x="2492399" y="2863900"/>
                  </a:lnTo>
                  <a:lnTo>
                    <a:pt x="2536597" y="2849623"/>
                  </a:lnTo>
                  <a:lnTo>
                    <a:pt x="2579013" y="2831687"/>
                  </a:lnTo>
                  <a:lnTo>
                    <a:pt x="2619460" y="2810280"/>
                  </a:lnTo>
                  <a:lnTo>
                    <a:pt x="2657751" y="2785590"/>
                  </a:lnTo>
                  <a:lnTo>
                    <a:pt x="2693697" y="2757804"/>
                  </a:lnTo>
                  <a:lnTo>
                    <a:pt x="2727110" y="2727110"/>
                  </a:lnTo>
                  <a:lnTo>
                    <a:pt x="2757804" y="2693697"/>
                  </a:lnTo>
                  <a:lnTo>
                    <a:pt x="2785590" y="2657751"/>
                  </a:lnTo>
                  <a:lnTo>
                    <a:pt x="2810280" y="2619460"/>
                  </a:lnTo>
                  <a:lnTo>
                    <a:pt x="2831687" y="2579013"/>
                  </a:lnTo>
                  <a:lnTo>
                    <a:pt x="2849623" y="2536597"/>
                  </a:lnTo>
                  <a:lnTo>
                    <a:pt x="2863900" y="2492399"/>
                  </a:lnTo>
                  <a:lnTo>
                    <a:pt x="2874330" y="2446609"/>
                  </a:lnTo>
                  <a:lnTo>
                    <a:pt x="2880726" y="2399412"/>
                  </a:lnTo>
                  <a:lnTo>
                    <a:pt x="2882900" y="2350998"/>
                  </a:lnTo>
                  <a:lnTo>
                    <a:pt x="2882900" y="531901"/>
                  </a:lnTo>
                  <a:lnTo>
                    <a:pt x="2880726" y="483487"/>
                  </a:lnTo>
                  <a:lnTo>
                    <a:pt x="2874330" y="436290"/>
                  </a:lnTo>
                  <a:lnTo>
                    <a:pt x="2863900" y="390500"/>
                  </a:lnTo>
                  <a:lnTo>
                    <a:pt x="2849623" y="346302"/>
                  </a:lnTo>
                  <a:lnTo>
                    <a:pt x="2831687" y="303886"/>
                  </a:lnTo>
                  <a:lnTo>
                    <a:pt x="2810280" y="263439"/>
                  </a:lnTo>
                  <a:lnTo>
                    <a:pt x="2785590" y="225148"/>
                  </a:lnTo>
                  <a:lnTo>
                    <a:pt x="2757804" y="189202"/>
                  </a:lnTo>
                  <a:lnTo>
                    <a:pt x="2727110" y="155789"/>
                  </a:lnTo>
                  <a:lnTo>
                    <a:pt x="2693697" y="125095"/>
                  </a:lnTo>
                  <a:lnTo>
                    <a:pt x="2657751" y="97309"/>
                  </a:lnTo>
                  <a:lnTo>
                    <a:pt x="2619460" y="72619"/>
                  </a:lnTo>
                  <a:lnTo>
                    <a:pt x="2579013" y="51212"/>
                  </a:lnTo>
                  <a:lnTo>
                    <a:pt x="2536597" y="33276"/>
                  </a:lnTo>
                  <a:lnTo>
                    <a:pt x="2492399" y="18999"/>
                  </a:lnTo>
                  <a:lnTo>
                    <a:pt x="2446609" y="8569"/>
                  </a:lnTo>
                  <a:lnTo>
                    <a:pt x="2399412" y="2173"/>
                  </a:lnTo>
                  <a:lnTo>
                    <a:pt x="2350998" y="0"/>
                  </a:lnTo>
                  <a:close/>
                </a:path>
              </a:pathLst>
            </a:custGeom>
            <a:solidFill>
              <a:srgbClr val="00AEEF">
                <a:alpha val="33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861609" y="4571616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62B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970613" y="4691207"/>
              <a:ext cx="302895" cy="281940"/>
            </a:xfrm>
            <a:custGeom>
              <a:avLst/>
              <a:gdLst/>
              <a:ahLst/>
              <a:cxnLst/>
              <a:rect l="l" t="t" r="r" b="b"/>
              <a:pathLst>
                <a:path w="302895" h="281939">
                  <a:moveTo>
                    <a:pt x="280682" y="60528"/>
                  </a:moveTo>
                  <a:lnTo>
                    <a:pt x="257225" y="60528"/>
                  </a:lnTo>
                  <a:lnTo>
                    <a:pt x="257225" y="174764"/>
                  </a:lnTo>
                  <a:lnTo>
                    <a:pt x="254266" y="181889"/>
                  </a:lnTo>
                  <a:lnTo>
                    <a:pt x="242404" y="193738"/>
                  </a:lnTo>
                  <a:lnTo>
                    <a:pt x="235280" y="196710"/>
                  </a:lnTo>
                  <a:lnTo>
                    <a:pt x="60528" y="196710"/>
                  </a:lnTo>
                  <a:lnTo>
                    <a:pt x="60528" y="220154"/>
                  </a:lnTo>
                  <a:lnTo>
                    <a:pt x="63487" y="227279"/>
                  </a:lnTo>
                  <a:lnTo>
                    <a:pt x="75336" y="239128"/>
                  </a:lnTo>
                  <a:lnTo>
                    <a:pt x="82461" y="242100"/>
                  </a:lnTo>
                  <a:lnTo>
                    <a:pt x="242100" y="242100"/>
                  </a:lnTo>
                  <a:lnTo>
                    <a:pt x="278409" y="278409"/>
                  </a:lnTo>
                  <a:lnTo>
                    <a:pt x="280047" y="279539"/>
                  </a:lnTo>
                  <a:lnTo>
                    <a:pt x="283578" y="281063"/>
                  </a:lnTo>
                  <a:lnTo>
                    <a:pt x="285470" y="281432"/>
                  </a:lnTo>
                  <a:lnTo>
                    <a:pt x="291515" y="281432"/>
                  </a:lnTo>
                  <a:lnTo>
                    <a:pt x="295046" y="279984"/>
                  </a:lnTo>
                  <a:lnTo>
                    <a:pt x="301104" y="274193"/>
                  </a:lnTo>
                  <a:lnTo>
                    <a:pt x="302615" y="270471"/>
                  </a:lnTo>
                  <a:lnTo>
                    <a:pt x="302615" y="82473"/>
                  </a:lnTo>
                  <a:lnTo>
                    <a:pt x="299656" y="75349"/>
                  </a:lnTo>
                  <a:lnTo>
                    <a:pt x="287807" y="63487"/>
                  </a:lnTo>
                  <a:lnTo>
                    <a:pt x="280682" y="60528"/>
                  </a:lnTo>
                  <a:close/>
                </a:path>
                <a:path w="302895" h="281939">
                  <a:moveTo>
                    <a:pt x="205028" y="0"/>
                  </a:moveTo>
                  <a:lnTo>
                    <a:pt x="21945" y="0"/>
                  </a:lnTo>
                  <a:lnTo>
                    <a:pt x="14820" y="2971"/>
                  </a:lnTo>
                  <a:lnTo>
                    <a:pt x="2971" y="14820"/>
                  </a:lnTo>
                  <a:lnTo>
                    <a:pt x="0" y="21945"/>
                  </a:lnTo>
                  <a:lnTo>
                    <a:pt x="0" y="194818"/>
                  </a:lnTo>
                  <a:lnTo>
                    <a:pt x="1511" y="198539"/>
                  </a:lnTo>
                  <a:lnTo>
                    <a:pt x="7569" y="204330"/>
                  </a:lnTo>
                  <a:lnTo>
                    <a:pt x="11099" y="205778"/>
                  </a:lnTo>
                  <a:lnTo>
                    <a:pt x="17145" y="205778"/>
                  </a:lnTo>
                  <a:lnTo>
                    <a:pt x="19037" y="205409"/>
                  </a:lnTo>
                  <a:lnTo>
                    <a:pt x="22567" y="203885"/>
                  </a:lnTo>
                  <a:lnTo>
                    <a:pt x="24206" y="202755"/>
                  </a:lnTo>
                  <a:lnTo>
                    <a:pt x="60528" y="166446"/>
                  </a:lnTo>
                  <a:lnTo>
                    <a:pt x="205028" y="166446"/>
                  </a:lnTo>
                  <a:lnTo>
                    <a:pt x="212153" y="163474"/>
                  </a:lnTo>
                  <a:lnTo>
                    <a:pt x="221665" y="153962"/>
                  </a:lnTo>
                  <a:lnTo>
                    <a:pt x="30264" y="153962"/>
                  </a:lnTo>
                  <a:lnTo>
                    <a:pt x="30264" y="30264"/>
                  </a:lnTo>
                  <a:lnTo>
                    <a:pt x="226961" y="30264"/>
                  </a:lnTo>
                  <a:lnTo>
                    <a:pt x="226961" y="21945"/>
                  </a:lnTo>
                  <a:lnTo>
                    <a:pt x="224002" y="14820"/>
                  </a:lnTo>
                  <a:lnTo>
                    <a:pt x="212153" y="2971"/>
                  </a:lnTo>
                  <a:lnTo>
                    <a:pt x="205028" y="0"/>
                  </a:lnTo>
                  <a:close/>
                </a:path>
                <a:path w="302895" h="281939">
                  <a:moveTo>
                    <a:pt x="226961" y="30264"/>
                  </a:moveTo>
                  <a:lnTo>
                    <a:pt x="196697" y="30264"/>
                  </a:lnTo>
                  <a:lnTo>
                    <a:pt x="196697" y="136182"/>
                  </a:lnTo>
                  <a:lnTo>
                    <a:pt x="48044" y="136182"/>
                  </a:lnTo>
                  <a:lnTo>
                    <a:pt x="30264" y="153962"/>
                  </a:lnTo>
                  <a:lnTo>
                    <a:pt x="221665" y="153962"/>
                  </a:lnTo>
                  <a:lnTo>
                    <a:pt x="224002" y="151625"/>
                  </a:lnTo>
                  <a:lnTo>
                    <a:pt x="226961" y="144500"/>
                  </a:lnTo>
                  <a:lnTo>
                    <a:pt x="226961" y="30264"/>
                  </a:lnTo>
                  <a:close/>
                </a:path>
                <a:path w="302895" h="281939">
                  <a:moveTo>
                    <a:pt x="196697" y="30264"/>
                  </a:moveTo>
                  <a:lnTo>
                    <a:pt x="30264" y="30264"/>
                  </a:lnTo>
                  <a:lnTo>
                    <a:pt x="30264" y="136182"/>
                  </a:lnTo>
                  <a:lnTo>
                    <a:pt x="196697" y="136182"/>
                  </a:lnTo>
                  <a:lnTo>
                    <a:pt x="196697" y="30264"/>
                  </a:lnTo>
                  <a:close/>
                </a:path>
                <a:path w="302895" h="281939">
                  <a:moveTo>
                    <a:pt x="257225" y="60528"/>
                  </a:moveTo>
                  <a:lnTo>
                    <a:pt x="226961" y="60528"/>
                  </a:lnTo>
                  <a:lnTo>
                    <a:pt x="226961" y="136182"/>
                  </a:lnTo>
                  <a:lnTo>
                    <a:pt x="257225" y="136182"/>
                  </a:lnTo>
                  <a:lnTo>
                    <a:pt x="257225" y="60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008142" y="5290963"/>
            <a:ext cx="2228215" cy="115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Lexend Deca"/>
                <a:cs typeface="Lexend Deca"/>
              </a:rPr>
              <a:t>In-built</a:t>
            </a:r>
            <a:r>
              <a:rPr dirty="0" sz="1700" spc="180">
                <a:latin typeface="Lexend Deca"/>
                <a:cs typeface="Lexend Deca"/>
              </a:rPr>
              <a:t> </a:t>
            </a:r>
            <a:r>
              <a:rPr dirty="0" sz="1700" spc="-20">
                <a:latin typeface="Lexend Deca"/>
                <a:cs typeface="Lexend Deca"/>
              </a:rPr>
              <a:t>Chat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inbuilt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chat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system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allows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</a:t>
            </a:r>
            <a:endParaRPr sz="1000">
              <a:latin typeface="Lexend Deca"/>
              <a:cs typeface="Lexend Deca"/>
            </a:endParaRPr>
          </a:p>
          <a:p>
            <a:pPr algn="ctr" marL="12065" marR="5080" indent="-635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quickly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communicate </a:t>
            </a:r>
            <a:r>
              <a:rPr dirty="0" sz="1000">
                <a:latin typeface="Lexend Deca"/>
                <a:cs typeface="Lexend Deca"/>
              </a:rPr>
              <a:t>relevant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information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right </a:t>
            </a:r>
            <a:r>
              <a:rPr dirty="0" sz="1000">
                <a:latin typeface="Lexend Deca"/>
                <a:cs typeface="Lexend Deca"/>
              </a:rPr>
              <a:t>people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groups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being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made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for </a:t>
            </a:r>
            <a:r>
              <a:rPr dirty="0" sz="1000">
                <a:latin typeface="Lexend Deca"/>
                <a:cs typeface="Lexend Deca"/>
              </a:rPr>
              <a:t>every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activity.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693174" y="625182"/>
            <a:ext cx="2882900" cy="2882900"/>
          </a:xfrm>
          <a:custGeom>
            <a:avLst/>
            <a:gdLst/>
            <a:ahLst/>
            <a:cxnLst/>
            <a:rect l="l" t="t" r="r" b="b"/>
            <a:pathLst>
              <a:path w="2882900" h="2882900">
                <a:moveTo>
                  <a:pt x="2350998" y="0"/>
                </a:moveTo>
                <a:lnTo>
                  <a:pt x="531901" y="0"/>
                </a:lnTo>
                <a:lnTo>
                  <a:pt x="483487" y="2173"/>
                </a:lnTo>
                <a:lnTo>
                  <a:pt x="436290" y="8569"/>
                </a:lnTo>
                <a:lnTo>
                  <a:pt x="390500" y="18999"/>
                </a:lnTo>
                <a:lnTo>
                  <a:pt x="346302" y="33276"/>
                </a:lnTo>
                <a:lnTo>
                  <a:pt x="303886" y="51212"/>
                </a:lnTo>
                <a:lnTo>
                  <a:pt x="263439" y="72619"/>
                </a:lnTo>
                <a:lnTo>
                  <a:pt x="225148" y="97309"/>
                </a:lnTo>
                <a:lnTo>
                  <a:pt x="189202" y="125095"/>
                </a:lnTo>
                <a:lnTo>
                  <a:pt x="155789" y="155789"/>
                </a:lnTo>
                <a:lnTo>
                  <a:pt x="125095" y="189202"/>
                </a:lnTo>
                <a:lnTo>
                  <a:pt x="97309" y="225148"/>
                </a:lnTo>
                <a:lnTo>
                  <a:pt x="72619" y="263439"/>
                </a:lnTo>
                <a:lnTo>
                  <a:pt x="51212" y="303886"/>
                </a:lnTo>
                <a:lnTo>
                  <a:pt x="33276" y="346302"/>
                </a:lnTo>
                <a:lnTo>
                  <a:pt x="18999" y="390500"/>
                </a:lnTo>
                <a:lnTo>
                  <a:pt x="8569" y="436290"/>
                </a:lnTo>
                <a:lnTo>
                  <a:pt x="2173" y="483487"/>
                </a:lnTo>
                <a:lnTo>
                  <a:pt x="0" y="531901"/>
                </a:lnTo>
                <a:lnTo>
                  <a:pt x="0" y="2350998"/>
                </a:lnTo>
                <a:lnTo>
                  <a:pt x="2173" y="2399412"/>
                </a:lnTo>
                <a:lnTo>
                  <a:pt x="8569" y="2446609"/>
                </a:lnTo>
                <a:lnTo>
                  <a:pt x="18999" y="2492399"/>
                </a:lnTo>
                <a:lnTo>
                  <a:pt x="33276" y="2536597"/>
                </a:lnTo>
                <a:lnTo>
                  <a:pt x="51212" y="2579013"/>
                </a:lnTo>
                <a:lnTo>
                  <a:pt x="72619" y="2619460"/>
                </a:lnTo>
                <a:lnTo>
                  <a:pt x="97309" y="2657751"/>
                </a:lnTo>
                <a:lnTo>
                  <a:pt x="125095" y="2693697"/>
                </a:lnTo>
                <a:lnTo>
                  <a:pt x="155789" y="2727110"/>
                </a:lnTo>
                <a:lnTo>
                  <a:pt x="189202" y="2757804"/>
                </a:lnTo>
                <a:lnTo>
                  <a:pt x="225148" y="2785590"/>
                </a:lnTo>
                <a:lnTo>
                  <a:pt x="263439" y="2810280"/>
                </a:lnTo>
                <a:lnTo>
                  <a:pt x="303886" y="2831687"/>
                </a:lnTo>
                <a:lnTo>
                  <a:pt x="346302" y="2849623"/>
                </a:lnTo>
                <a:lnTo>
                  <a:pt x="390500" y="2863900"/>
                </a:lnTo>
                <a:lnTo>
                  <a:pt x="436290" y="2874330"/>
                </a:lnTo>
                <a:lnTo>
                  <a:pt x="483487" y="2880726"/>
                </a:lnTo>
                <a:lnTo>
                  <a:pt x="531901" y="2882900"/>
                </a:lnTo>
                <a:lnTo>
                  <a:pt x="2350998" y="2882900"/>
                </a:lnTo>
                <a:lnTo>
                  <a:pt x="2399412" y="2880726"/>
                </a:lnTo>
                <a:lnTo>
                  <a:pt x="2446609" y="2874330"/>
                </a:lnTo>
                <a:lnTo>
                  <a:pt x="2492399" y="2863900"/>
                </a:lnTo>
                <a:lnTo>
                  <a:pt x="2536597" y="2849623"/>
                </a:lnTo>
                <a:lnTo>
                  <a:pt x="2579013" y="2831687"/>
                </a:lnTo>
                <a:lnTo>
                  <a:pt x="2619460" y="2810280"/>
                </a:lnTo>
                <a:lnTo>
                  <a:pt x="2657751" y="2785590"/>
                </a:lnTo>
                <a:lnTo>
                  <a:pt x="2693697" y="2757804"/>
                </a:lnTo>
                <a:lnTo>
                  <a:pt x="2727110" y="2727110"/>
                </a:lnTo>
                <a:lnTo>
                  <a:pt x="2757804" y="2693697"/>
                </a:lnTo>
                <a:lnTo>
                  <a:pt x="2785590" y="2657751"/>
                </a:lnTo>
                <a:lnTo>
                  <a:pt x="2810280" y="2619460"/>
                </a:lnTo>
                <a:lnTo>
                  <a:pt x="2831687" y="2579013"/>
                </a:lnTo>
                <a:lnTo>
                  <a:pt x="2849623" y="2536597"/>
                </a:lnTo>
                <a:lnTo>
                  <a:pt x="2863900" y="2492399"/>
                </a:lnTo>
                <a:lnTo>
                  <a:pt x="2874330" y="2446609"/>
                </a:lnTo>
                <a:lnTo>
                  <a:pt x="2880726" y="2399412"/>
                </a:lnTo>
                <a:lnTo>
                  <a:pt x="2882900" y="2350998"/>
                </a:lnTo>
                <a:lnTo>
                  <a:pt x="2882900" y="531901"/>
                </a:lnTo>
                <a:lnTo>
                  <a:pt x="2880726" y="483487"/>
                </a:lnTo>
                <a:lnTo>
                  <a:pt x="2874330" y="436290"/>
                </a:lnTo>
                <a:lnTo>
                  <a:pt x="2863900" y="390500"/>
                </a:lnTo>
                <a:lnTo>
                  <a:pt x="2849623" y="346302"/>
                </a:lnTo>
                <a:lnTo>
                  <a:pt x="2831687" y="303886"/>
                </a:lnTo>
                <a:lnTo>
                  <a:pt x="2810280" y="263439"/>
                </a:lnTo>
                <a:lnTo>
                  <a:pt x="2785590" y="225148"/>
                </a:lnTo>
                <a:lnTo>
                  <a:pt x="2757804" y="189202"/>
                </a:lnTo>
                <a:lnTo>
                  <a:pt x="2727110" y="155789"/>
                </a:lnTo>
                <a:lnTo>
                  <a:pt x="2693697" y="125095"/>
                </a:lnTo>
                <a:lnTo>
                  <a:pt x="2657751" y="97309"/>
                </a:lnTo>
                <a:lnTo>
                  <a:pt x="2619460" y="72619"/>
                </a:lnTo>
                <a:lnTo>
                  <a:pt x="2579013" y="51212"/>
                </a:lnTo>
                <a:lnTo>
                  <a:pt x="2536597" y="33276"/>
                </a:lnTo>
                <a:lnTo>
                  <a:pt x="2492399" y="18999"/>
                </a:lnTo>
                <a:lnTo>
                  <a:pt x="2446609" y="8569"/>
                </a:lnTo>
                <a:lnTo>
                  <a:pt x="2399412" y="2173"/>
                </a:lnTo>
                <a:lnTo>
                  <a:pt x="2350998" y="0"/>
                </a:lnTo>
                <a:close/>
              </a:path>
            </a:pathLst>
          </a:custGeom>
          <a:solidFill>
            <a:srgbClr val="00AEEF">
              <a:alpha val="33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996204" y="1668555"/>
            <a:ext cx="2277110" cy="152463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1700">
                <a:latin typeface="Lexend Deca"/>
                <a:cs typeface="Lexend Deca"/>
              </a:rPr>
              <a:t>User</a:t>
            </a:r>
            <a:r>
              <a:rPr dirty="0" sz="1700" spc="5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Responsibility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00">
                <a:latin typeface="Lexend Deca"/>
                <a:cs typeface="Lexend Deca"/>
              </a:rPr>
              <a:t>By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having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all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information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one</a:t>
            </a:r>
            <a:endParaRPr sz="1000">
              <a:latin typeface="Lexend Deca"/>
              <a:cs typeface="Lexend Deca"/>
            </a:endParaRPr>
          </a:p>
          <a:p>
            <a:pPr algn="ctr" marL="61594" marR="54610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place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automatic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updates,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 </a:t>
            </a: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takes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responsibility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 </a:t>
            </a:r>
            <a:r>
              <a:rPr dirty="0" sz="1000">
                <a:latin typeface="Lexend Deca"/>
                <a:cs typeface="Lexend Deca"/>
              </a:rPr>
              <a:t>information.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This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allows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fewer </a:t>
            </a:r>
            <a:r>
              <a:rPr dirty="0" sz="1000">
                <a:latin typeface="Lexend Deca"/>
                <a:cs typeface="Lexend Deca"/>
              </a:rPr>
              <a:t>mistakes,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ensuring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members </a:t>
            </a:r>
            <a:r>
              <a:rPr dirty="0" sz="1000">
                <a:latin typeface="Lexend Deca"/>
                <a:cs typeface="Lexend Deca"/>
              </a:rPr>
              <a:t>don’t</a:t>
            </a:r>
            <a:r>
              <a:rPr dirty="0" sz="1000" spc="4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miss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ﬂights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or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their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onward transport.</a:t>
            </a:r>
            <a:endParaRPr sz="1000">
              <a:latin typeface="Lexend Deca"/>
              <a:cs typeface="Lexend Dec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874309" y="953597"/>
            <a:ext cx="520700" cy="520700"/>
            <a:chOff x="6874309" y="953597"/>
            <a:chExt cx="520700" cy="520700"/>
          </a:xfrm>
        </p:grpSpPr>
        <p:sp>
          <p:nvSpPr>
            <p:cNvPr id="17" name="object 17" descr=""/>
            <p:cNvSpPr/>
            <p:nvPr/>
          </p:nvSpPr>
          <p:spPr>
            <a:xfrm>
              <a:off x="6874309" y="953597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11" y="0"/>
                  </a:moveTo>
                  <a:lnTo>
                    <a:pt x="213521" y="4194"/>
                  </a:lnTo>
                  <a:lnTo>
                    <a:pt x="169481" y="16286"/>
                  </a:lnTo>
                  <a:lnTo>
                    <a:pt x="128928" y="35540"/>
                  </a:lnTo>
                  <a:lnTo>
                    <a:pt x="92597" y="61222"/>
                  </a:lnTo>
                  <a:lnTo>
                    <a:pt x="61222" y="92597"/>
                  </a:lnTo>
                  <a:lnTo>
                    <a:pt x="35540" y="128928"/>
                  </a:lnTo>
                  <a:lnTo>
                    <a:pt x="16286" y="169481"/>
                  </a:lnTo>
                  <a:lnTo>
                    <a:pt x="4194" y="213521"/>
                  </a:lnTo>
                  <a:lnTo>
                    <a:pt x="0" y="260311"/>
                  </a:lnTo>
                  <a:lnTo>
                    <a:pt x="4194" y="307102"/>
                  </a:lnTo>
                  <a:lnTo>
                    <a:pt x="16286" y="351142"/>
                  </a:lnTo>
                  <a:lnTo>
                    <a:pt x="35540" y="391695"/>
                  </a:lnTo>
                  <a:lnTo>
                    <a:pt x="61222" y="428026"/>
                  </a:lnTo>
                  <a:lnTo>
                    <a:pt x="92597" y="459400"/>
                  </a:lnTo>
                  <a:lnTo>
                    <a:pt x="128928" y="485083"/>
                  </a:lnTo>
                  <a:lnTo>
                    <a:pt x="169481" y="504337"/>
                  </a:lnTo>
                  <a:lnTo>
                    <a:pt x="213521" y="516429"/>
                  </a:lnTo>
                  <a:lnTo>
                    <a:pt x="260311" y="520623"/>
                  </a:lnTo>
                  <a:lnTo>
                    <a:pt x="307102" y="516429"/>
                  </a:lnTo>
                  <a:lnTo>
                    <a:pt x="351142" y="504337"/>
                  </a:lnTo>
                  <a:lnTo>
                    <a:pt x="391695" y="485083"/>
                  </a:lnTo>
                  <a:lnTo>
                    <a:pt x="428026" y="459400"/>
                  </a:lnTo>
                  <a:lnTo>
                    <a:pt x="459400" y="428026"/>
                  </a:lnTo>
                  <a:lnTo>
                    <a:pt x="485083" y="391695"/>
                  </a:lnTo>
                  <a:lnTo>
                    <a:pt x="504337" y="351142"/>
                  </a:lnTo>
                  <a:lnTo>
                    <a:pt x="516429" y="307102"/>
                  </a:lnTo>
                  <a:lnTo>
                    <a:pt x="520623" y="260311"/>
                  </a:lnTo>
                  <a:lnTo>
                    <a:pt x="516429" y="213521"/>
                  </a:lnTo>
                  <a:lnTo>
                    <a:pt x="504337" y="169481"/>
                  </a:lnTo>
                  <a:lnTo>
                    <a:pt x="485083" y="128928"/>
                  </a:lnTo>
                  <a:lnTo>
                    <a:pt x="459400" y="92597"/>
                  </a:lnTo>
                  <a:lnTo>
                    <a:pt x="428026" y="61222"/>
                  </a:lnTo>
                  <a:lnTo>
                    <a:pt x="391695" y="35540"/>
                  </a:lnTo>
                  <a:lnTo>
                    <a:pt x="351142" y="16286"/>
                  </a:lnTo>
                  <a:lnTo>
                    <a:pt x="307102" y="4194"/>
                  </a:lnTo>
                  <a:lnTo>
                    <a:pt x="260311" y="0"/>
                  </a:lnTo>
                  <a:close/>
                </a:path>
              </a:pathLst>
            </a:custGeom>
            <a:solidFill>
              <a:srgbClr val="62B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005216" y="1051481"/>
              <a:ext cx="258445" cy="325120"/>
            </a:xfrm>
            <a:custGeom>
              <a:avLst/>
              <a:gdLst/>
              <a:ahLst/>
              <a:cxnLst/>
              <a:rect l="l" t="t" r="r" b="b"/>
              <a:pathLst>
                <a:path w="258445" h="325119">
                  <a:moveTo>
                    <a:pt x="20294" y="0"/>
                  </a:moveTo>
                  <a:lnTo>
                    <a:pt x="11633" y="0"/>
                  </a:lnTo>
                  <a:lnTo>
                    <a:pt x="7848" y="1282"/>
                  </a:lnTo>
                  <a:lnTo>
                    <a:pt x="1346" y="6438"/>
                  </a:lnTo>
                  <a:lnTo>
                    <a:pt x="0" y="9613"/>
                  </a:lnTo>
                  <a:lnTo>
                    <a:pt x="476" y="12992"/>
                  </a:lnTo>
                  <a:lnTo>
                    <a:pt x="533" y="13398"/>
                  </a:lnTo>
                  <a:lnTo>
                    <a:pt x="16340" y="60456"/>
                  </a:lnTo>
                  <a:lnTo>
                    <a:pt x="50333" y="96643"/>
                  </a:lnTo>
                  <a:lnTo>
                    <a:pt x="80937" y="110045"/>
                  </a:lnTo>
                  <a:lnTo>
                    <a:pt x="80937" y="313220"/>
                  </a:lnTo>
                  <a:lnTo>
                    <a:pt x="82499" y="317068"/>
                  </a:lnTo>
                  <a:lnTo>
                    <a:pt x="88722" y="323303"/>
                  </a:lnTo>
                  <a:lnTo>
                    <a:pt x="92583" y="324853"/>
                  </a:lnTo>
                  <a:lnTo>
                    <a:pt x="101790" y="324853"/>
                  </a:lnTo>
                  <a:lnTo>
                    <a:pt x="105638" y="323303"/>
                  </a:lnTo>
                  <a:lnTo>
                    <a:pt x="111874" y="317068"/>
                  </a:lnTo>
                  <a:lnTo>
                    <a:pt x="113423" y="313220"/>
                  </a:lnTo>
                  <a:lnTo>
                    <a:pt x="113423" y="227393"/>
                  </a:lnTo>
                  <a:lnTo>
                    <a:pt x="178396" y="227393"/>
                  </a:lnTo>
                  <a:lnTo>
                    <a:pt x="178396" y="130759"/>
                  </a:lnTo>
                  <a:lnTo>
                    <a:pt x="223875" y="130759"/>
                  </a:lnTo>
                  <a:lnTo>
                    <a:pt x="186105" y="92989"/>
                  </a:lnTo>
                  <a:lnTo>
                    <a:pt x="179743" y="88658"/>
                  </a:lnTo>
                  <a:lnTo>
                    <a:pt x="165671" y="82702"/>
                  </a:lnTo>
                  <a:lnTo>
                    <a:pt x="158089" y="81216"/>
                  </a:lnTo>
                  <a:lnTo>
                    <a:pt x="109359" y="81216"/>
                  </a:lnTo>
                  <a:lnTo>
                    <a:pt x="94746" y="79997"/>
                  </a:lnTo>
                  <a:lnTo>
                    <a:pt x="58302" y="61798"/>
                  </a:lnTo>
                  <a:lnTo>
                    <a:pt x="36272" y="27003"/>
                  </a:lnTo>
                  <a:lnTo>
                    <a:pt x="33114" y="13398"/>
                  </a:lnTo>
                  <a:lnTo>
                    <a:pt x="33020" y="12992"/>
                  </a:lnTo>
                  <a:lnTo>
                    <a:pt x="32575" y="9613"/>
                  </a:lnTo>
                  <a:lnTo>
                    <a:pt x="32486" y="8940"/>
                  </a:lnTo>
                  <a:lnTo>
                    <a:pt x="30581" y="5753"/>
                  </a:lnTo>
                  <a:lnTo>
                    <a:pt x="24091" y="1155"/>
                  </a:lnTo>
                  <a:lnTo>
                    <a:pt x="20294" y="0"/>
                  </a:lnTo>
                  <a:close/>
                </a:path>
                <a:path w="258445" h="325119">
                  <a:moveTo>
                    <a:pt x="178396" y="227393"/>
                  </a:moveTo>
                  <a:lnTo>
                    <a:pt x="145910" y="227393"/>
                  </a:lnTo>
                  <a:lnTo>
                    <a:pt x="145910" y="313220"/>
                  </a:lnTo>
                  <a:lnTo>
                    <a:pt x="147459" y="317068"/>
                  </a:lnTo>
                  <a:lnTo>
                    <a:pt x="153695" y="323303"/>
                  </a:lnTo>
                  <a:lnTo>
                    <a:pt x="157543" y="324853"/>
                  </a:lnTo>
                  <a:lnTo>
                    <a:pt x="166751" y="324853"/>
                  </a:lnTo>
                  <a:lnTo>
                    <a:pt x="170611" y="323303"/>
                  </a:lnTo>
                  <a:lnTo>
                    <a:pt x="176834" y="317068"/>
                  </a:lnTo>
                  <a:lnTo>
                    <a:pt x="178396" y="313220"/>
                  </a:lnTo>
                  <a:lnTo>
                    <a:pt x="178396" y="227393"/>
                  </a:lnTo>
                  <a:close/>
                </a:path>
                <a:path w="258445" h="325119">
                  <a:moveTo>
                    <a:pt x="223875" y="130759"/>
                  </a:moveTo>
                  <a:lnTo>
                    <a:pt x="178396" y="130759"/>
                  </a:lnTo>
                  <a:lnTo>
                    <a:pt x="234162" y="186524"/>
                  </a:lnTo>
                  <a:lnTo>
                    <a:pt x="237947" y="188010"/>
                  </a:lnTo>
                  <a:lnTo>
                    <a:pt x="247154" y="188010"/>
                  </a:lnTo>
                  <a:lnTo>
                    <a:pt x="250939" y="186524"/>
                  </a:lnTo>
                  <a:lnTo>
                    <a:pt x="256895" y="180568"/>
                  </a:lnTo>
                  <a:lnTo>
                    <a:pt x="258394" y="176771"/>
                  </a:lnTo>
                  <a:lnTo>
                    <a:pt x="258394" y="167576"/>
                  </a:lnTo>
                  <a:lnTo>
                    <a:pt x="256895" y="163779"/>
                  </a:lnTo>
                  <a:lnTo>
                    <a:pt x="223875" y="130759"/>
                  </a:lnTo>
                  <a:close/>
                </a:path>
                <a:path w="258445" h="325119">
                  <a:moveTo>
                    <a:pt x="138595" y="0"/>
                  </a:moveTo>
                  <a:lnTo>
                    <a:pt x="120738" y="0"/>
                  </a:lnTo>
                  <a:lnTo>
                    <a:pt x="113080" y="3187"/>
                  </a:lnTo>
                  <a:lnTo>
                    <a:pt x="100368" y="15913"/>
                  </a:lnTo>
                  <a:lnTo>
                    <a:pt x="97180" y="23558"/>
                  </a:lnTo>
                  <a:lnTo>
                    <a:pt x="97180" y="41427"/>
                  </a:lnTo>
                  <a:lnTo>
                    <a:pt x="100368" y="49072"/>
                  </a:lnTo>
                  <a:lnTo>
                    <a:pt x="113080" y="61798"/>
                  </a:lnTo>
                  <a:lnTo>
                    <a:pt x="120738" y="64973"/>
                  </a:lnTo>
                  <a:lnTo>
                    <a:pt x="138595" y="64973"/>
                  </a:lnTo>
                  <a:lnTo>
                    <a:pt x="146253" y="61798"/>
                  </a:lnTo>
                  <a:lnTo>
                    <a:pt x="158965" y="49072"/>
                  </a:lnTo>
                  <a:lnTo>
                    <a:pt x="162153" y="41427"/>
                  </a:lnTo>
                  <a:lnTo>
                    <a:pt x="162153" y="23558"/>
                  </a:lnTo>
                  <a:lnTo>
                    <a:pt x="158965" y="15913"/>
                  </a:lnTo>
                  <a:lnTo>
                    <a:pt x="146253" y="3187"/>
                  </a:lnTo>
                  <a:lnTo>
                    <a:pt x="138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1356558" y="1768182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FFCB08">
              <a:alpha val="58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529401" y="1831292"/>
            <a:ext cx="2514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latin typeface="Lexend Deca"/>
                <a:cs typeface="Lexend Deca"/>
              </a:rPr>
              <a:t>4</a:t>
            </a:r>
            <a:endParaRPr sz="2800">
              <a:latin typeface="Lexend Deca"/>
              <a:cs typeface="Lexend Dec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8747958" y="1768182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FFCB08">
              <a:alpha val="58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8930939" y="1831292"/>
            <a:ext cx="2311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latin typeface="Lexend Deca"/>
                <a:cs typeface="Lexend Deca"/>
              </a:rPr>
              <a:t>5</a:t>
            </a:r>
            <a:endParaRPr sz="2800">
              <a:latin typeface="Lexend Deca"/>
              <a:cs typeface="Lexend Dec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1356558" y="5204117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49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899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49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FFCB08">
              <a:alpha val="58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541853" y="5267238"/>
            <a:ext cx="2266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latin typeface="Lexend Deca"/>
                <a:cs typeface="Lexend Deca"/>
              </a:rPr>
              <a:t>6</a:t>
            </a:r>
            <a:endParaRPr sz="2800">
              <a:latin typeface="Lexend Deca"/>
              <a:cs typeface="Lexend Dec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747958" y="5204117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49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899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49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FFCB08">
              <a:alpha val="58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8936626" y="5267238"/>
            <a:ext cx="2197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latin typeface="Lexend Deca"/>
                <a:cs typeface="Lexend Deca"/>
              </a:rPr>
              <a:t>7</a:t>
            </a:r>
            <a:endParaRPr sz="2800">
              <a:latin typeface="Lexend Deca"/>
              <a:cs typeface="Lexend Dec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8952" y="264281"/>
            <a:ext cx="1784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10202"/>
                </a:solidFill>
                <a:latin typeface="Lexend Deca"/>
                <a:cs typeface="Lexend Deca"/>
              </a:rPr>
              <a:t>The</a:t>
            </a:r>
            <a:r>
              <a:rPr dirty="0" sz="1400" spc="10">
                <a:solidFill>
                  <a:srgbClr val="010202"/>
                </a:solidFill>
                <a:latin typeface="Lexend Deca"/>
                <a:cs typeface="Lexend Deca"/>
              </a:rPr>
              <a:t> </a:t>
            </a:r>
            <a:r>
              <a:rPr dirty="0" sz="1400">
                <a:solidFill>
                  <a:srgbClr val="010202"/>
                </a:solidFill>
                <a:latin typeface="Lexend Deca"/>
                <a:cs typeface="Lexend Deca"/>
              </a:rPr>
              <a:t>EventR</a:t>
            </a:r>
            <a:r>
              <a:rPr dirty="0" sz="1400" spc="15">
                <a:solidFill>
                  <a:srgbClr val="010202"/>
                </a:solidFill>
                <a:latin typeface="Lexend Deca"/>
                <a:cs typeface="Lexend Deca"/>
              </a:rPr>
              <a:t> </a:t>
            </a:r>
            <a:r>
              <a:rPr dirty="0" sz="1400" spc="-10">
                <a:solidFill>
                  <a:srgbClr val="010202"/>
                </a:solidFill>
                <a:latin typeface="Lexend Deca"/>
                <a:cs typeface="Lexend Deca"/>
              </a:rPr>
              <a:t>Solution</a:t>
            </a:r>
            <a:endParaRPr sz="1400">
              <a:latin typeface="Lexend Deca"/>
              <a:cs typeface="Lexend Deca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84" y="6692900"/>
            <a:ext cx="642316" cy="7339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95619" y="2993097"/>
            <a:ext cx="4535805" cy="3598545"/>
            <a:chOff x="3095619" y="2993097"/>
            <a:chExt cx="4535805" cy="35985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5098" y="2993097"/>
              <a:ext cx="861504" cy="173651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985542" y="3070228"/>
              <a:ext cx="732155" cy="732155"/>
            </a:xfrm>
            <a:custGeom>
              <a:avLst/>
              <a:gdLst/>
              <a:ahLst/>
              <a:cxnLst/>
              <a:rect l="l" t="t" r="r" b="b"/>
              <a:pathLst>
                <a:path w="732154" h="732154">
                  <a:moveTo>
                    <a:pt x="387347" y="0"/>
                  </a:moveTo>
                  <a:lnTo>
                    <a:pt x="342315" y="172"/>
                  </a:lnTo>
                  <a:lnTo>
                    <a:pt x="296645" y="6048"/>
                  </a:lnTo>
                  <a:lnTo>
                    <a:pt x="252054" y="17531"/>
                  </a:lnTo>
                  <a:lnTo>
                    <a:pt x="210170" y="34073"/>
                  </a:lnTo>
                  <a:lnTo>
                    <a:pt x="171266" y="55274"/>
                  </a:lnTo>
                  <a:lnTo>
                    <a:pt x="135616" y="80730"/>
                  </a:lnTo>
                  <a:lnTo>
                    <a:pt x="103489" y="110041"/>
                  </a:lnTo>
                  <a:lnTo>
                    <a:pt x="75160" y="142803"/>
                  </a:lnTo>
                  <a:lnTo>
                    <a:pt x="50900" y="178615"/>
                  </a:lnTo>
                  <a:lnTo>
                    <a:pt x="30982" y="217075"/>
                  </a:lnTo>
                  <a:lnTo>
                    <a:pt x="15678" y="257780"/>
                  </a:lnTo>
                  <a:lnTo>
                    <a:pt x="5259" y="300329"/>
                  </a:lnTo>
                  <a:lnTo>
                    <a:pt x="0" y="344319"/>
                  </a:lnTo>
                  <a:lnTo>
                    <a:pt x="170" y="389349"/>
                  </a:lnTo>
                  <a:lnTo>
                    <a:pt x="6044" y="435016"/>
                  </a:lnTo>
                  <a:lnTo>
                    <a:pt x="17526" y="479608"/>
                  </a:lnTo>
                  <a:lnTo>
                    <a:pt x="34069" y="521492"/>
                  </a:lnTo>
                  <a:lnTo>
                    <a:pt x="55270" y="560396"/>
                  </a:lnTo>
                  <a:lnTo>
                    <a:pt x="80727" y="596048"/>
                  </a:lnTo>
                  <a:lnTo>
                    <a:pt x="110037" y="628175"/>
                  </a:lnTo>
                  <a:lnTo>
                    <a:pt x="142800" y="656505"/>
                  </a:lnTo>
                  <a:lnTo>
                    <a:pt x="178613" y="680766"/>
                  </a:lnTo>
                  <a:lnTo>
                    <a:pt x="217073" y="700684"/>
                  </a:lnTo>
                  <a:lnTo>
                    <a:pt x="257780" y="715989"/>
                  </a:lnTo>
                  <a:lnTo>
                    <a:pt x="300330" y="726407"/>
                  </a:lnTo>
                  <a:lnTo>
                    <a:pt x="344322" y="731666"/>
                  </a:lnTo>
                  <a:lnTo>
                    <a:pt x="389354" y="731493"/>
                  </a:lnTo>
                  <a:lnTo>
                    <a:pt x="435024" y="725617"/>
                  </a:lnTo>
                  <a:lnTo>
                    <a:pt x="479616" y="714135"/>
                  </a:lnTo>
                  <a:lnTo>
                    <a:pt x="521499" y="697592"/>
                  </a:lnTo>
                  <a:lnTo>
                    <a:pt x="560403" y="676391"/>
                  </a:lnTo>
                  <a:lnTo>
                    <a:pt x="596053" y="650935"/>
                  </a:lnTo>
                  <a:lnTo>
                    <a:pt x="628179" y="621624"/>
                  </a:lnTo>
                  <a:lnTo>
                    <a:pt x="656508" y="588862"/>
                  </a:lnTo>
                  <a:lnTo>
                    <a:pt x="680767" y="553050"/>
                  </a:lnTo>
                  <a:lnTo>
                    <a:pt x="700684" y="514591"/>
                  </a:lnTo>
                  <a:lnTo>
                    <a:pt x="715987" y="473885"/>
                  </a:lnTo>
                  <a:lnTo>
                    <a:pt x="726404" y="431337"/>
                  </a:lnTo>
                  <a:lnTo>
                    <a:pt x="731662" y="387346"/>
                  </a:lnTo>
                  <a:lnTo>
                    <a:pt x="731489" y="342316"/>
                  </a:lnTo>
                  <a:lnTo>
                    <a:pt x="725613" y="296649"/>
                  </a:lnTo>
                  <a:lnTo>
                    <a:pt x="714133" y="252058"/>
                  </a:lnTo>
                  <a:lnTo>
                    <a:pt x="697593" y="210173"/>
                  </a:lnTo>
                  <a:lnTo>
                    <a:pt x="676394" y="171269"/>
                  </a:lnTo>
                  <a:lnTo>
                    <a:pt x="650939" y="135617"/>
                  </a:lnTo>
                  <a:lnTo>
                    <a:pt x="621629" y="103490"/>
                  </a:lnTo>
                  <a:lnTo>
                    <a:pt x="588867" y="75160"/>
                  </a:lnTo>
                  <a:lnTo>
                    <a:pt x="553055" y="50900"/>
                  </a:lnTo>
                  <a:lnTo>
                    <a:pt x="514595" y="30981"/>
                  </a:lnTo>
                  <a:lnTo>
                    <a:pt x="473889" y="15676"/>
                  </a:lnTo>
                  <a:lnTo>
                    <a:pt x="431339" y="5258"/>
                  </a:lnTo>
                  <a:lnTo>
                    <a:pt x="387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985542" y="3070228"/>
              <a:ext cx="732155" cy="732155"/>
            </a:xfrm>
            <a:custGeom>
              <a:avLst/>
              <a:gdLst/>
              <a:ahLst/>
              <a:cxnLst/>
              <a:rect l="l" t="t" r="r" b="b"/>
              <a:pathLst>
                <a:path w="732154" h="732154">
                  <a:moveTo>
                    <a:pt x="296645" y="6048"/>
                  </a:moveTo>
                  <a:lnTo>
                    <a:pt x="342315" y="172"/>
                  </a:lnTo>
                  <a:lnTo>
                    <a:pt x="387347" y="0"/>
                  </a:lnTo>
                  <a:lnTo>
                    <a:pt x="431339" y="5258"/>
                  </a:lnTo>
                  <a:lnTo>
                    <a:pt x="473889" y="15676"/>
                  </a:lnTo>
                  <a:lnTo>
                    <a:pt x="514595" y="30981"/>
                  </a:lnTo>
                  <a:lnTo>
                    <a:pt x="553055" y="50900"/>
                  </a:lnTo>
                  <a:lnTo>
                    <a:pt x="588867" y="75160"/>
                  </a:lnTo>
                  <a:lnTo>
                    <a:pt x="621629" y="103490"/>
                  </a:lnTo>
                  <a:lnTo>
                    <a:pt x="650939" y="135617"/>
                  </a:lnTo>
                  <a:lnTo>
                    <a:pt x="676394" y="171269"/>
                  </a:lnTo>
                  <a:lnTo>
                    <a:pt x="697593" y="210173"/>
                  </a:lnTo>
                  <a:lnTo>
                    <a:pt x="714133" y="252058"/>
                  </a:lnTo>
                  <a:lnTo>
                    <a:pt x="725613" y="296649"/>
                  </a:lnTo>
                  <a:lnTo>
                    <a:pt x="731489" y="342316"/>
                  </a:lnTo>
                  <a:lnTo>
                    <a:pt x="731662" y="387346"/>
                  </a:lnTo>
                  <a:lnTo>
                    <a:pt x="726404" y="431337"/>
                  </a:lnTo>
                  <a:lnTo>
                    <a:pt x="715987" y="473885"/>
                  </a:lnTo>
                  <a:lnTo>
                    <a:pt x="700684" y="514591"/>
                  </a:lnTo>
                  <a:lnTo>
                    <a:pt x="680767" y="553050"/>
                  </a:lnTo>
                  <a:lnTo>
                    <a:pt x="656508" y="588862"/>
                  </a:lnTo>
                  <a:lnTo>
                    <a:pt x="628179" y="621624"/>
                  </a:lnTo>
                  <a:lnTo>
                    <a:pt x="596053" y="650935"/>
                  </a:lnTo>
                  <a:lnTo>
                    <a:pt x="560403" y="676391"/>
                  </a:lnTo>
                  <a:lnTo>
                    <a:pt x="521499" y="697592"/>
                  </a:lnTo>
                  <a:lnTo>
                    <a:pt x="479616" y="714135"/>
                  </a:lnTo>
                  <a:lnTo>
                    <a:pt x="435024" y="725617"/>
                  </a:lnTo>
                  <a:lnTo>
                    <a:pt x="389354" y="731493"/>
                  </a:lnTo>
                  <a:lnTo>
                    <a:pt x="344322" y="731666"/>
                  </a:lnTo>
                  <a:lnTo>
                    <a:pt x="300330" y="726407"/>
                  </a:lnTo>
                  <a:lnTo>
                    <a:pt x="257780" y="715989"/>
                  </a:lnTo>
                  <a:lnTo>
                    <a:pt x="217073" y="700684"/>
                  </a:lnTo>
                  <a:lnTo>
                    <a:pt x="178613" y="680766"/>
                  </a:lnTo>
                  <a:lnTo>
                    <a:pt x="142800" y="656505"/>
                  </a:lnTo>
                  <a:lnTo>
                    <a:pt x="110037" y="628175"/>
                  </a:lnTo>
                  <a:lnTo>
                    <a:pt x="80727" y="596048"/>
                  </a:lnTo>
                  <a:lnTo>
                    <a:pt x="55270" y="560396"/>
                  </a:lnTo>
                  <a:lnTo>
                    <a:pt x="34069" y="521492"/>
                  </a:lnTo>
                  <a:lnTo>
                    <a:pt x="17526" y="479608"/>
                  </a:lnTo>
                  <a:lnTo>
                    <a:pt x="6044" y="435016"/>
                  </a:lnTo>
                  <a:lnTo>
                    <a:pt x="170" y="389349"/>
                  </a:lnTo>
                  <a:lnTo>
                    <a:pt x="0" y="344319"/>
                  </a:lnTo>
                  <a:lnTo>
                    <a:pt x="5259" y="300329"/>
                  </a:lnTo>
                  <a:lnTo>
                    <a:pt x="15678" y="257780"/>
                  </a:lnTo>
                  <a:lnTo>
                    <a:pt x="30982" y="217075"/>
                  </a:lnTo>
                  <a:lnTo>
                    <a:pt x="50900" y="178615"/>
                  </a:lnTo>
                  <a:lnTo>
                    <a:pt x="75160" y="142803"/>
                  </a:lnTo>
                  <a:lnTo>
                    <a:pt x="103489" y="110041"/>
                  </a:lnTo>
                  <a:lnTo>
                    <a:pt x="135616" y="80730"/>
                  </a:lnTo>
                  <a:lnTo>
                    <a:pt x="171266" y="55274"/>
                  </a:lnTo>
                  <a:lnTo>
                    <a:pt x="210170" y="34073"/>
                  </a:lnTo>
                  <a:lnTo>
                    <a:pt x="252054" y="17531"/>
                  </a:lnTo>
                  <a:lnTo>
                    <a:pt x="296645" y="6048"/>
                  </a:lnTo>
                  <a:close/>
                </a:path>
              </a:pathLst>
            </a:custGeom>
            <a:ln w="25400">
              <a:solidFill>
                <a:srgbClr val="F15A2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037776" y="3122462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00519" y="0"/>
                  </a:moveTo>
                  <a:lnTo>
                    <a:pt x="254335" y="5415"/>
                  </a:lnTo>
                  <a:lnTo>
                    <a:pt x="209436" y="17514"/>
                  </a:lnTo>
                  <a:lnTo>
                    <a:pt x="167837" y="35579"/>
                  </a:lnTo>
                  <a:lnTo>
                    <a:pt x="129921" y="59042"/>
                  </a:lnTo>
                  <a:lnTo>
                    <a:pt x="96074" y="87334"/>
                  </a:lnTo>
                  <a:lnTo>
                    <a:pt x="66681" y="119888"/>
                  </a:lnTo>
                  <a:lnTo>
                    <a:pt x="42127" y="156135"/>
                  </a:lnTo>
                  <a:lnTo>
                    <a:pt x="22797" y="195506"/>
                  </a:lnTo>
                  <a:lnTo>
                    <a:pt x="9075" y="237433"/>
                  </a:lnTo>
                  <a:lnTo>
                    <a:pt x="1348" y="281347"/>
                  </a:lnTo>
                  <a:lnTo>
                    <a:pt x="0" y="326680"/>
                  </a:lnTo>
                  <a:lnTo>
                    <a:pt x="5415" y="372864"/>
                  </a:lnTo>
                  <a:lnTo>
                    <a:pt x="17514" y="417763"/>
                  </a:lnTo>
                  <a:lnTo>
                    <a:pt x="35579" y="459362"/>
                  </a:lnTo>
                  <a:lnTo>
                    <a:pt x="59042" y="497278"/>
                  </a:lnTo>
                  <a:lnTo>
                    <a:pt x="87334" y="531125"/>
                  </a:lnTo>
                  <a:lnTo>
                    <a:pt x="119888" y="560518"/>
                  </a:lnTo>
                  <a:lnTo>
                    <a:pt x="156135" y="585072"/>
                  </a:lnTo>
                  <a:lnTo>
                    <a:pt x="195506" y="604402"/>
                  </a:lnTo>
                  <a:lnTo>
                    <a:pt x="237433" y="618124"/>
                  </a:lnTo>
                  <a:lnTo>
                    <a:pt x="281347" y="625851"/>
                  </a:lnTo>
                  <a:lnTo>
                    <a:pt x="326680" y="627200"/>
                  </a:lnTo>
                  <a:lnTo>
                    <a:pt x="372864" y="621784"/>
                  </a:lnTo>
                  <a:lnTo>
                    <a:pt x="417763" y="609683"/>
                  </a:lnTo>
                  <a:lnTo>
                    <a:pt x="459362" y="591616"/>
                  </a:lnTo>
                  <a:lnTo>
                    <a:pt x="497278" y="568152"/>
                  </a:lnTo>
                  <a:lnTo>
                    <a:pt x="531125" y="539859"/>
                  </a:lnTo>
                  <a:lnTo>
                    <a:pt x="560518" y="507306"/>
                  </a:lnTo>
                  <a:lnTo>
                    <a:pt x="585072" y="471060"/>
                  </a:lnTo>
                  <a:lnTo>
                    <a:pt x="604402" y="431690"/>
                  </a:lnTo>
                  <a:lnTo>
                    <a:pt x="618124" y="389764"/>
                  </a:lnTo>
                  <a:lnTo>
                    <a:pt x="625851" y="345851"/>
                  </a:lnTo>
                  <a:lnTo>
                    <a:pt x="627200" y="300519"/>
                  </a:lnTo>
                  <a:lnTo>
                    <a:pt x="621784" y="254335"/>
                  </a:lnTo>
                  <a:lnTo>
                    <a:pt x="609686" y="209436"/>
                  </a:lnTo>
                  <a:lnTo>
                    <a:pt x="591621" y="167837"/>
                  </a:lnTo>
                  <a:lnTo>
                    <a:pt x="568157" y="129921"/>
                  </a:lnTo>
                  <a:lnTo>
                    <a:pt x="539865" y="96074"/>
                  </a:lnTo>
                  <a:lnTo>
                    <a:pt x="507311" y="66681"/>
                  </a:lnTo>
                  <a:lnTo>
                    <a:pt x="471064" y="42127"/>
                  </a:lnTo>
                  <a:lnTo>
                    <a:pt x="431693" y="22797"/>
                  </a:lnTo>
                  <a:lnTo>
                    <a:pt x="389766" y="9075"/>
                  </a:lnTo>
                  <a:lnTo>
                    <a:pt x="345852" y="1348"/>
                  </a:lnTo>
                  <a:lnTo>
                    <a:pt x="300519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37776" y="3122462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254335" y="5415"/>
                  </a:moveTo>
                  <a:lnTo>
                    <a:pt x="300519" y="0"/>
                  </a:lnTo>
                  <a:lnTo>
                    <a:pt x="345852" y="1348"/>
                  </a:lnTo>
                  <a:lnTo>
                    <a:pt x="389766" y="9075"/>
                  </a:lnTo>
                  <a:lnTo>
                    <a:pt x="431693" y="22797"/>
                  </a:lnTo>
                  <a:lnTo>
                    <a:pt x="471064" y="42127"/>
                  </a:lnTo>
                  <a:lnTo>
                    <a:pt x="507311" y="66681"/>
                  </a:lnTo>
                  <a:lnTo>
                    <a:pt x="539865" y="96074"/>
                  </a:lnTo>
                  <a:lnTo>
                    <a:pt x="568157" y="129921"/>
                  </a:lnTo>
                  <a:lnTo>
                    <a:pt x="591621" y="167837"/>
                  </a:lnTo>
                  <a:lnTo>
                    <a:pt x="609686" y="209436"/>
                  </a:lnTo>
                  <a:lnTo>
                    <a:pt x="621784" y="254335"/>
                  </a:lnTo>
                  <a:lnTo>
                    <a:pt x="627200" y="300519"/>
                  </a:lnTo>
                  <a:lnTo>
                    <a:pt x="625851" y="345851"/>
                  </a:lnTo>
                  <a:lnTo>
                    <a:pt x="618124" y="389764"/>
                  </a:lnTo>
                  <a:lnTo>
                    <a:pt x="604402" y="431690"/>
                  </a:lnTo>
                  <a:lnTo>
                    <a:pt x="585072" y="471060"/>
                  </a:lnTo>
                  <a:lnTo>
                    <a:pt x="560518" y="507306"/>
                  </a:lnTo>
                  <a:lnTo>
                    <a:pt x="531125" y="539859"/>
                  </a:lnTo>
                  <a:lnTo>
                    <a:pt x="497278" y="568152"/>
                  </a:lnTo>
                  <a:lnTo>
                    <a:pt x="459362" y="591616"/>
                  </a:lnTo>
                  <a:lnTo>
                    <a:pt x="417763" y="609683"/>
                  </a:lnTo>
                  <a:lnTo>
                    <a:pt x="372864" y="621784"/>
                  </a:lnTo>
                  <a:lnTo>
                    <a:pt x="326680" y="627200"/>
                  </a:lnTo>
                  <a:lnTo>
                    <a:pt x="281347" y="625851"/>
                  </a:lnTo>
                  <a:lnTo>
                    <a:pt x="237433" y="618124"/>
                  </a:lnTo>
                  <a:lnTo>
                    <a:pt x="195506" y="604402"/>
                  </a:lnTo>
                  <a:lnTo>
                    <a:pt x="156135" y="585072"/>
                  </a:lnTo>
                  <a:lnTo>
                    <a:pt x="119888" y="560518"/>
                  </a:lnTo>
                  <a:lnTo>
                    <a:pt x="87334" y="531125"/>
                  </a:lnTo>
                  <a:lnTo>
                    <a:pt x="59042" y="497278"/>
                  </a:lnTo>
                  <a:lnTo>
                    <a:pt x="35579" y="459362"/>
                  </a:lnTo>
                  <a:lnTo>
                    <a:pt x="17514" y="417763"/>
                  </a:lnTo>
                  <a:lnTo>
                    <a:pt x="5415" y="372864"/>
                  </a:lnTo>
                  <a:lnTo>
                    <a:pt x="0" y="326680"/>
                  </a:lnTo>
                  <a:lnTo>
                    <a:pt x="1348" y="281347"/>
                  </a:lnTo>
                  <a:lnTo>
                    <a:pt x="9075" y="237433"/>
                  </a:lnTo>
                  <a:lnTo>
                    <a:pt x="22797" y="195506"/>
                  </a:lnTo>
                  <a:lnTo>
                    <a:pt x="42127" y="156135"/>
                  </a:lnTo>
                  <a:lnTo>
                    <a:pt x="66681" y="119888"/>
                  </a:lnTo>
                  <a:lnTo>
                    <a:pt x="96074" y="87334"/>
                  </a:lnTo>
                  <a:lnTo>
                    <a:pt x="129921" y="59042"/>
                  </a:lnTo>
                  <a:lnTo>
                    <a:pt x="167837" y="35579"/>
                  </a:lnTo>
                  <a:lnTo>
                    <a:pt x="209436" y="17514"/>
                  </a:lnTo>
                  <a:lnTo>
                    <a:pt x="254335" y="5415"/>
                  </a:lnTo>
                  <a:close/>
                </a:path>
              </a:pathLst>
            </a:custGeom>
            <a:ln w="12700">
              <a:solidFill>
                <a:srgbClr val="F15A2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1912" y="3357014"/>
              <a:ext cx="1159695" cy="15153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846173" y="343168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87546" y="20"/>
                  </a:moveTo>
                  <a:lnTo>
                    <a:pt x="344291" y="0"/>
                  </a:lnTo>
                  <a:lnTo>
                    <a:pt x="301276" y="5059"/>
                  </a:lnTo>
                  <a:lnTo>
                    <a:pt x="258987" y="15198"/>
                  </a:lnTo>
                  <a:lnTo>
                    <a:pt x="217910" y="30418"/>
                  </a:lnTo>
                  <a:lnTo>
                    <a:pt x="178530" y="50719"/>
                  </a:lnTo>
                  <a:lnTo>
                    <a:pt x="141333" y="76100"/>
                  </a:lnTo>
                  <a:lnTo>
                    <a:pt x="106804" y="106563"/>
                  </a:lnTo>
                  <a:lnTo>
                    <a:pt x="76310" y="141064"/>
                  </a:lnTo>
                  <a:lnTo>
                    <a:pt x="50895" y="178239"/>
                  </a:lnTo>
                  <a:lnTo>
                    <a:pt x="30558" y="217601"/>
                  </a:lnTo>
                  <a:lnTo>
                    <a:pt x="15299" y="258665"/>
                  </a:lnTo>
                  <a:lnTo>
                    <a:pt x="5120" y="300945"/>
                  </a:lnTo>
                  <a:lnTo>
                    <a:pt x="20" y="343955"/>
                  </a:lnTo>
                  <a:lnTo>
                    <a:pt x="0" y="387210"/>
                  </a:lnTo>
                  <a:lnTo>
                    <a:pt x="5059" y="430225"/>
                  </a:lnTo>
                  <a:lnTo>
                    <a:pt x="15198" y="472514"/>
                  </a:lnTo>
                  <a:lnTo>
                    <a:pt x="30418" y="513592"/>
                  </a:lnTo>
                  <a:lnTo>
                    <a:pt x="50719" y="552972"/>
                  </a:lnTo>
                  <a:lnTo>
                    <a:pt x="76100" y="590169"/>
                  </a:lnTo>
                  <a:lnTo>
                    <a:pt x="106563" y="624697"/>
                  </a:lnTo>
                  <a:lnTo>
                    <a:pt x="141062" y="655191"/>
                  </a:lnTo>
                  <a:lnTo>
                    <a:pt x="178234" y="680607"/>
                  </a:lnTo>
                  <a:lnTo>
                    <a:pt x="217594" y="700944"/>
                  </a:lnTo>
                  <a:lnTo>
                    <a:pt x="258657" y="716202"/>
                  </a:lnTo>
                  <a:lnTo>
                    <a:pt x="300936" y="726381"/>
                  </a:lnTo>
                  <a:lnTo>
                    <a:pt x="343946" y="731481"/>
                  </a:lnTo>
                  <a:lnTo>
                    <a:pt x="387201" y="731502"/>
                  </a:lnTo>
                  <a:lnTo>
                    <a:pt x="430216" y="726443"/>
                  </a:lnTo>
                  <a:lnTo>
                    <a:pt x="472506" y="716303"/>
                  </a:lnTo>
                  <a:lnTo>
                    <a:pt x="513585" y="701083"/>
                  </a:lnTo>
                  <a:lnTo>
                    <a:pt x="552967" y="680783"/>
                  </a:lnTo>
                  <a:lnTo>
                    <a:pt x="590166" y="655401"/>
                  </a:lnTo>
                  <a:lnTo>
                    <a:pt x="624697" y="624939"/>
                  </a:lnTo>
                  <a:lnTo>
                    <a:pt x="655191" y="590440"/>
                  </a:lnTo>
                  <a:lnTo>
                    <a:pt x="680607" y="553267"/>
                  </a:lnTo>
                  <a:lnTo>
                    <a:pt x="700944" y="513907"/>
                  </a:lnTo>
                  <a:lnTo>
                    <a:pt x="716202" y="472845"/>
                  </a:lnTo>
                  <a:lnTo>
                    <a:pt x="726381" y="430566"/>
                  </a:lnTo>
                  <a:lnTo>
                    <a:pt x="731481" y="387556"/>
                  </a:lnTo>
                  <a:lnTo>
                    <a:pt x="731502" y="344300"/>
                  </a:lnTo>
                  <a:lnTo>
                    <a:pt x="726443" y="301285"/>
                  </a:lnTo>
                  <a:lnTo>
                    <a:pt x="716303" y="258995"/>
                  </a:lnTo>
                  <a:lnTo>
                    <a:pt x="701083" y="217917"/>
                  </a:lnTo>
                  <a:lnTo>
                    <a:pt x="680783" y="178535"/>
                  </a:lnTo>
                  <a:lnTo>
                    <a:pt x="655401" y="141336"/>
                  </a:lnTo>
                  <a:lnTo>
                    <a:pt x="624939" y="106804"/>
                  </a:lnTo>
                  <a:lnTo>
                    <a:pt x="590437" y="76310"/>
                  </a:lnTo>
                  <a:lnTo>
                    <a:pt x="553262" y="50895"/>
                  </a:lnTo>
                  <a:lnTo>
                    <a:pt x="513900" y="30558"/>
                  </a:lnTo>
                  <a:lnTo>
                    <a:pt x="472837" y="15299"/>
                  </a:lnTo>
                  <a:lnTo>
                    <a:pt x="430557" y="5120"/>
                  </a:lnTo>
                  <a:lnTo>
                    <a:pt x="387546" y="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46173" y="3431680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106804" y="106563"/>
                  </a:moveTo>
                  <a:lnTo>
                    <a:pt x="141333" y="76100"/>
                  </a:lnTo>
                  <a:lnTo>
                    <a:pt x="178530" y="50719"/>
                  </a:lnTo>
                  <a:lnTo>
                    <a:pt x="217910" y="30418"/>
                  </a:lnTo>
                  <a:lnTo>
                    <a:pt x="258987" y="15198"/>
                  </a:lnTo>
                  <a:lnTo>
                    <a:pt x="301276" y="5059"/>
                  </a:lnTo>
                  <a:lnTo>
                    <a:pt x="344291" y="0"/>
                  </a:lnTo>
                  <a:lnTo>
                    <a:pt x="387546" y="20"/>
                  </a:lnTo>
                  <a:lnTo>
                    <a:pt x="430557" y="5120"/>
                  </a:lnTo>
                  <a:lnTo>
                    <a:pt x="472837" y="15299"/>
                  </a:lnTo>
                  <a:lnTo>
                    <a:pt x="513900" y="30558"/>
                  </a:lnTo>
                  <a:lnTo>
                    <a:pt x="553262" y="50895"/>
                  </a:lnTo>
                  <a:lnTo>
                    <a:pt x="590437" y="76310"/>
                  </a:lnTo>
                  <a:lnTo>
                    <a:pt x="624939" y="106804"/>
                  </a:lnTo>
                  <a:lnTo>
                    <a:pt x="655401" y="141336"/>
                  </a:lnTo>
                  <a:lnTo>
                    <a:pt x="680783" y="178535"/>
                  </a:lnTo>
                  <a:lnTo>
                    <a:pt x="701083" y="217917"/>
                  </a:lnTo>
                  <a:lnTo>
                    <a:pt x="716303" y="258995"/>
                  </a:lnTo>
                  <a:lnTo>
                    <a:pt x="726443" y="301285"/>
                  </a:lnTo>
                  <a:lnTo>
                    <a:pt x="731502" y="344300"/>
                  </a:lnTo>
                  <a:lnTo>
                    <a:pt x="731481" y="387556"/>
                  </a:lnTo>
                  <a:lnTo>
                    <a:pt x="726381" y="430566"/>
                  </a:lnTo>
                  <a:lnTo>
                    <a:pt x="716202" y="472845"/>
                  </a:lnTo>
                  <a:lnTo>
                    <a:pt x="700944" y="513907"/>
                  </a:lnTo>
                  <a:lnTo>
                    <a:pt x="680607" y="553267"/>
                  </a:lnTo>
                  <a:lnTo>
                    <a:pt x="655191" y="590440"/>
                  </a:lnTo>
                  <a:lnTo>
                    <a:pt x="624697" y="624939"/>
                  </a:lnTo>
                  <a:lnTo>
                    <a:pt x="590166" y="655401"/>
                  </a:lnTo>
                  <a:lnTo>
                    <a:pt x="552967" y="680783"/>
                  </a:lnTo>
                  <a:lnTo>
                    <a:pt x="513585" y="701083"/>
                  </a:lnTo>
                  <a:lnTo>
                    <a:pt x="472506" y="716303"/>
                  </a:lnTo>
                  <a:lnTo>
                    <a:pt x="430216" y="726443"/>
                  </a:lnTo>
                  <a:lnTo>
                    <a:pt x="387201" y="731502"/>
                  </a:lnTo>
                  <a:lnTo>
                    <a:pt x="343946" y="731481"/>
                  </a:lnTo>
                  <a:lnTo>
                    <a:pt x="300936" y="726381"/>
                  </a:lnTo>
                  <a:lnTo>
                    <a:pt x="258657" y="716202"/>
                  </a:lnTo>
                  <a:lnTo>
                    <a:pt x="217594" y="700944"/>
                  </a:lnTo>
                  <a:lnTo>
                    <a:pt x="178234" y="680607"/>
                  </a:lnTo>
                  <a:lnTo>
                    <a:pt x="141062" y="655191"/>
                  </a:lnTo>
                  <a:lnTo>
                    <a:pt x="106563" y="624697"/>
                  </a:lnTo>
                  <a:lnTo>
                    <a:pt x="76100" y="590169"/>
                  </a:lnTo>
                  <a:lnTo>
                    <a:pt x="50719" y="552972"/>
                  </a:lnTo>
                  <a:lnTo>
                    <a:pt x="30418" y="513592"/>
                  </a:lnTo>
                  <a:lnTo>
                    <a:pt x="15198" y="472514"/>
                  </a:lnTo>
                  <a:lnTo>
                    <a:pt x="5059" y="430225"/>
                  </a:lnTo>
                  <a:lnTo>
                    <a:pt x="0" y="387210"/>
                  </a:lnTo>
                  <a:lnTo>
                    <a:pt x="20" y="343955"/>
                  </a:lnTo>
                  <a:lnTo>
                    <a:pt x="5120" y="300945"/>
                  </a:lnTo>
                  <a:lnTo>
                    <a:pt x="15299" y="258665"/>
                  </a:lnTo>
                  <a:lnTo>
                    <a:pt x="30558" y="217601"/>
                  </a:lnTo>
                  <a:lnTo>
                    <a:pt x="50895" y="178239"/>
                  </a:lnTo>
                  <a:lnTo>
                    <a:pt x="76310" y="141064"/>
                  </a:lnTo>
                  <a:lnTo>
                    <a:pt x="106804" y="106563"/>
                  </a:lnTo>
                  <a:close/>
                </a:path>
              </a:pathLst>
            </a:custGeom>
            <a:ln w="254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98841" y="3484354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335121" y="21"/>
                  </a:moveTo>
                  <a:lnTo>
                    <a:pt x="291340" y="0"/>
                  </a:lnTo>
                  <a:lnTo>
                    <a:pt x="247900" y="6055"/>
                  </a:lnTo>
                  <a:lnTo>
                    <a:pt x="205487" y="18190"/>
                  </a:lnTo>
                  <a:lnTo>
                    <a:pt x="164788" y="36402"/>
                  </a:lnTo>
                  <a:lnTo>
                    <a:pt x="126488" y="60693"/>
                  </a:lnTo>
                  <a:lnTo>
                    <a:pt x="91274" y="91064"/>
                  </a:lnTo>
                  <a:lnTo>
                    <a:pt x="60871" y="126249"/>
                  </a:lnTo>
                  <a:lnTo>
                    <a:pt x="36544" y="164526"/>
                  </a:lnTo>
                  <a:lnTo>
                    <a:pt x="18293" y="205209"/>
                  </a:lnTo>
                  <a:lnTo>
                    <a:pt x="6118" y="247610"/>
                  </a:lnTo>
                  <a:lnTo>
                    <a:pt x="20" y="291044"/>
                  </a:lnTo>
                  <a:lnTo>
                    <a:pt x="0" y="334825"/>
                  </a:lnTo>
                  <a:lnTo>
                    <a:pt x="6056" y="378265"/>
                  </a:lnTo>
                  <a:lnTo>
                    <a:pt x="18190" y="420678"/>
                  </a:lnTo>
                  <a:lnTo>
                    <a:pt x="36401" y="461377"/>
                  </a:lnTo>
                  <a:lnTo>
                    <a:pt x="60691" y="499677"/>
                  </a:lnTo>
                  <a:lnTo>
                    <a:pt x="91059" y="534891"/>
                  </a:lnTo>
                  <a:lnTo>
                    <a:pt x="126244" y="565291"/>
                  </a:lnTo>
                  <a:lnTo>
                    <a:pt x="164521" y="589617"/>
                  </a:lnTo>
                  <a:lnTo>
                    <a:pt x="205203" y="607867"/>
                  </a:lnTo>
                  <a:lnTo>
                    <a:pt x="247605" y="620041"/>
                  </a:lnTo>
                  <a:lnTo>
                    <a:pt x="291039" y="626138"/>
                  </a:lnTo>
                  <a:lnTo>
                    <a:pt x="334820" y="626159"/>
                  </a:lnTo>
                  <a:lnTo>
                    <a:pt x="378260" y="620103"/>
                  </a:lnTo>
                  <a:lnTo>
                    <a:pt x="420673" y="607968"/>
                  </a:lnTo>
                  <a:lnTo>
                    <a:pt x="461372" y="589756"/>
                  </a:lnTo>
                  <a:lnTo>
                    <a:pt x="499672" y="565464"/>
                  </a:lnTo>
                  <a:lnTo>
                    <a:pt x="534885" y="535094"/>
                  </a:lnTo>
                  <a:lnTo>
                    <a:pt x="565289" y="499912"/>
                  </a:lnTo>
                  <a:lnTo>
                    <a:pt x="589616" y="461636"/>
                  </a:lnTo>
                  <a:lnTo>
                    <a:pt x="607867" y="420955"/>
                  </a:lnTo>
                  <a:lnTo>
                    <a:pt x="620042" y="378554"/>
                  </a:lnTo>
                  <a:lnTo>
                    <a:pt x="626140" y="335119"/>
                  </a:lnTo>
                  <a:lnTo>
                    <a:pt x="626160" y="291339"/>
                  </a:lnTo>
                  <a:lnTo>
                    <a:pt x="620104" y="247899"/>
                  </a:lnTo>
                  <a:lnTo>
                    <a:pt x="607970" y="205487"/>
                  </a:lnTo>
                  <a:lnTo>
                    <a:pt x="589758" y="164788"/>
                  </a:lnTo>
                  <a:lnTo>
                    <a:pt x="565469" y="126490"/>
                  </a:lnTo>
                  <a:lnTo>
                    <a:pt x="535101" y="91280"/>
                  </a:lnTo>
                  <a:lnTo>
                    <a:pt x="499916" y="60876"/>
                  </a:lnTo>
                  <a:lnTo>
                    <a:pt x="461639" y="36548"/>
                  </a:lnTo>
                  <a:lnTo>
                    <a:pt x="420957" y="18296"/>
                  </a:lnTo>
                  <a:lnTo>
                    <a:pt x="378555" y="6120"/>
                  </a:lnTo>
                  <a:lnTo>
                    <a:pt x="335121" y="21"/>
                  </a:lnTo>
                  <a:close/>
                </a:path>
              </a:pathLst>
            </a:custGeom>
            <a:solidFill>
              <a:srgbClr val="27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98841" y="3484354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91274" y="91064"/>
                  </a:moveTo>
                  <a:lnTo>
                    <a:pt x="126488" y="60693"/>
                  </a:lnTo>
                  <a:lnTo>
                    <a:pt x="164788" y="36402"/>
                  </a:lnTo>
                  <a:lnTo>
                    <a:pt x="205487" y="18190"/>
                  </a:lnTo>
                  <a:lnTo>
                    <a:pt x="247900" y="6055"/>
                  </a:lnTo>
                  <a:lnTo>
                    <a:pt x="291340" y="0"/>
                  </a:lnTo>
                  <a:lnTo>
                    <a:pt x="335121" y="21"/>
                  </a:lnTo>
                  <a:lnTo>
                    <a:pt x="378555" y="6120"/>
                  </a:lnTo>
                  <a:lnTo>
                    <a:pt x="420957" y="18296"/>
                  </a:lnTo>
                  <a:lnTo>
                    <a:pt x="461639" y="36548"/>
                  </a:lnTo>
                  <a:lnTo>
                    <a:pt x="499916" y="60876"/>
                  </a:lnTo>
                  <a:lnTo>
                    <a:pt x="535101" y="91280"/>
                  </a:lnTo>
                  <a:lnTo>
                    <a:pt x="565469" y="126490"/>
                  </a:lnTo>
                  <a:lnTo>
                    <a:pt x="589758" y="164788"/>
                  </a:lnTo>
                  <a:lnTo>
                    <a:pt x="607970" y="205487"/>
                  </a:lnTo>
                  <a:lnTo>
                    <a:pt x="620104" y="247899"/>
                  </a:lnTo>
                  <a:lnTo>
                    <a:pt x="626160" y="291339"/>
                  </a:lnTo>
                  <a:lnTo>
                    <a:pt x="626140" y="335119"/>
                  </a:lnTo>
                  <a:lnTo>
                    <a:pt x="620042" y="378554"/>
                  </a:lnTo>
                  <a:lnTo>
                    <a:pt x="607867" y="420955"/>
                  </a:lnTo>
                  <a:lnTo>
                    <a:pt x="589616" y="461636"/>
                  </a:lnTo>
                  <a:lnTo>
                    <a:pt x="565289" y="499912"/>
                  </a:lnTo>
                  <a:lnTo>
                    <a:pt x="534885" y="535094"/>
                  </a:lnTo>
                  <a:lnTo>
                    <a:pt x="499672" y="565464"/>
                  </a:lnTo>
                  <a:lnTo>
                    <a:pt x="461372" y="589756"/>
                  </a:lnTo>
                  <a:lnTo>
                    <a:pt x="420673" y="607968"/>
                  </a:lnTo>
                  <a:lnTo>
                    <a:pt x="378260" y="620103"/>
                  </a:lnTo>
                  <a:lnTo>
                    <a:pt x="334820" y="626159"/>
                  </a:lnTo>
                  <a:lnTo>
                    <a:pt x="291039" y="626138"/>
                  </a:lnTo>
                  <a:lnTo>
                    <a:pt x="247605" y="620041"/>
                  </a:lnTo>
                  <a:lnTo>
                    <a:pt x="205203" y="607867"/>
                  </a:lnTo>
                  <a:lnTo>
                    <a:pt x="164521" y="589617"/>
                  </a:lnTo>
                  <a:lnTo>
                    <a:pt x="126244" y="565291"/>
                  </a:lnTo>
                  <a:lnTo>
                    <a:pt x="91059" y="534891"/>
                  </a:lnTo>
                  <a:lnTo>
                    <a:pt x="60691" y="499677"/>
                  </a:lnTo>
                  <a:lnTo>
                    <a:pt x="36401" y="461377"/>
                  </a:lnTo>
                  <a:lnTo>
                    <a:pt x="18190" y="420678"/>
                  </a:lnTo>
                  <a:lnTo>
                    <a:pt x="6056" y="378265"/>
                  </a:lnTo>
                  <a:lnTo>
                    <a:pt x="0" y="334825"/>
                  </a:lnTo>
                  <a:lnTo>
                    <a:pt x="20" y="291044"/>
                  </a:lnTo>
                  <a:lnTo>
                    <a:pt x="6118" y="247610"/>
                  </a:lnTo>
                  <a:lnTo>
                    <a:pt x="18293" y="205209"/>
                  </a:lnTo>
                  <a:lnTo>
                    <a:pt x="36544" y="164526"/>
                  </a:lnTo>
                  <a:lnTo>
                    <a:pt x="60871" y="126249"/>
                  </a:lnTo>
                  <a:lnTo>
                    <a:pt x="91274" y="91064"/>
                  </a:lnTo>
                  <a:close/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4087" y="3311411"/>
              <a:ext cx="1159699" cy="151534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098021" y="3386081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87210" y="0"/>
                  </a:moveTo>
                  <a:lnTo>
                    <a:pt x="343955" y="20"/>
                  </a:lnTo>
                  <a:lnTo>
                    <a:pt x="300945" y="5120"/>
                  </a:lnTo>
                  <a:lnTo>
                    <a:pt x="258665" y="15299"/>
                  </a:lnTo>
                  <a:lnTo>
                    <a:pt x="217601" y="30558"/>
                  </a:lnTo>
                  <a:lnTo>
                    <a:pt x="178239" y="50895"/>
                  </a:lnTo>
                  <a:lnTo>
                    <a:pt x="141064" y="76310"/>
                  </a:lnTo>
                  <a:lnTo>
                    <a:pt x="106563" y="106804"/>
                  </a:lnTo>
                  <a:lnTo>
                    <a:pt x="76100" y="141336"/>
                  </a:lnTo>
                  <a:lnTo>
                    <a:pt x="50719" y="178535"/>
                  </a:lnTo>
                  <a:lnTo>
                    <a:pt x="30418" y="217917"/>
                  </a:lnTo>
                  <a:lnTo>
                    <a:pt x="15198" y="258995"/>
                  </a:lnTo>
                  <a:lnTo>
                    <a:pt x="5059" y="301285"/>
                  </a:lnTo>
                  <a:lnTo>
                    <a:pt x="0" y="344300"/>
                  </a:lnTo>
                  <a:lnTo>
                    <a:pt x="20" y="387556"/>
                  </a:lnTo>
                  <a:lnTo>
                    <a:pt x="5120" y="430566"/>
                  </a:lnTo>
                  <a:lnTo>
                    <a:pt x="15299" y="472845"/>
                  </a:lnTo>
                  <a:lnTo>
                    <a:pt x="30558" y="513907"/>
                  </a:lnTo>
                  <a:lnTo>
                    <a:pt x="50895" y="553267"/>
                  </a:lnTo>
                  <a:lnTo>
                    <a:pt x="76310" y="590440"/>
                  </a:lnTo>
                  <a:lnTo>
                    <a:pt x="106804" y="624939"/>
                  </a:lnTo>
                  <a:lnTo>
                    <a:pt x="141336" y="655401"/>
                  </a:lnTo>
                  <a:lnTo>
                    <a:pt x="178535" y="680783"/>
                  </a:lnTo>
                  <a:lnTo>
                    <a:pt x="217917" y="701083"/>
                  </a:lnTo>
                  <a:lnTo>
                    <a:pt x="258995" y="716303"/>
                  </a:lnTo>
                  <a:lnTo>
                    <a:pt x="301285" y="726443"/>
                  </a:lnTo>
                  <a:lnTo>
                    <a:pt x="344300" y="731502"/>
                  </a:lnTo>
                  <a:lnTo>
                    <a:pt x="387556" y="731481"/>
                  </a:lnTo>
                  <a:lnTo>
                    <a:pt x="430566" y="726381"/>
                  </a:lnTo>
                  <a:lnTo>
                    <a:pt x="472845" y="716202"/>
                  </a:lnTo>
                  <a:lnTo>
                    <a:pt x="513907" y="700944"/>
                  </a:lnTo>
                  <a:lnTo>
                    <a:pt x="553267" y="680607"/>
                  </a:lnTo>
                  <a:lnTo>
                    <a:pt x="590440" y="655191"/>
                  </a:lnTo>
                  <a:lnTo>
                    <a:pt x="624939" y="624697"/>
                  </a:lnTo>
                  <a:lnTo>
                    <a:pt x="655401" y="590169"/>
                  </a:lnTo>
                  <a:lnTo>
                    <a:pt x="680783" y="552972"/>
                  </a:lnTo>
                  <a:lnTo>
                    <a:pt x="701083" y="513592"/>
                  </a:lnTo>
                  <a:lnTo>
                    <a:pt x="716303" y="472514"/>
                  </a:lnTo>
                  <a:lnTo>
                    <a:pt x="726443" y="430225"/>
                  </a:lnTo>
                  <a:lnTo>
                    <a:pt x="731502" y="387210"/>
                  </a:lnTo>
                  <a:lnTo>
                    <a:pt x="731481" y="343955"/>
                  </a:lnTo>
                  <a:lnTo>
                    <a:pt x="726381" y="300945"/>
                  </a:lnTo>
                  <a:lnTo>
                    <a:pt x="716202" y="258665"/>
                  </a:lnTo>
                  <a:lnTo>
                    <a:pt x="700944" y="217601"/>
                  </a:lnTo>
                  <a:lnTo>
                    <a:pt x="680607" y="178239"/>
                  </a:lnTo>
                  <a:lnTo>
                    <a:pt x="655191" y="141064"/>
                  </a:lnTo>
                  <a:lnTo>
                    <a:pt x="624697" y="106563"/>
                  </a:lnTo>
                  <a:lnTo>
                    <a:pt x="590169" y="76100"/>
                  </a:lnTo>
                  <a:lnTo>
                    <a:pt x="552972" y="50719"/>
                  </a:lnTo>
                  <a:lnTo>
                    <a:pt x="513592" y="30418"/>
                  </a:lnTo>
                  <a:lnTo>
                    <a:pt x="472514" y="15198"/>
                  </a:lnTo>
                  <a:lnTo>
                    <a:pt x="430225" y="5059"/>
                  </a:lnTo>
                  <a:lnTo>
                    <a:pt x="3872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98021" y="3386081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624697" y="106563"/>
                  </a:moveTo>
                  <a:lnTo>
                    <a:pt x="590169" y="76100"/>
                  </a:lnTo>
                  <a:lnTo>
                    <a:pt x="552972" y="50719"/>
                  </a:lnTo>
                  <a:lnTo>
                    <a:pt x="513592" y="30418"/>
                  </a:lnTo>
                  <a:lnTo>
                    <a:pt x="472514" y="15198"/>
                  </a:lnTo>
                  <a:lnTo>
                    <a:pt x="430225" y="5059"/>
                  </a:lnTo>
                  <a:lnTo>
                    <a:pt x="387210" y="0"/>
                  </a:lnTo>
                  <a:lnTo>
                    <a:pt x="343955" y="20"/>
                  </a:lnTo>
                  <a:lnTo>
                    <a:pt x="300945" y="5120"/>
                  </a:lnTo>
                  <a:lnTo>
                    <a:pt x="258665" y="15299"/>
                  </a:lnTo>
                  <a:lnTo>
                    <a:pt x="217601" y="30558"/>
                  </a:lnTo>
                  <a:lnTo>
                    <a:pt x="178239" y="50895"/>
                  </a:lnTo>
                  <a:lnTo>
                    <a:pt x="141064" y="76310"/>
                  </a:lnTo>
                  <a:lnTo>
                    <a:pt x="106563" y="106804"/>
                  </a:lnTo>
                  <a:lnTo>
                    <a:pt x="76100" y="141336"/>
                  </a:lnTo>
                  <a:lnTo>
                    <a:pt x="50719" y="178535"/>
                  </a:lnTo>
                  <a:lnTo>
                    <a:pt x="30418" y="217917"/>
                  </a:lnTo>
                  <a:lnTo>
                    <a:pt x="15198" y="258995"/>
                  </a:lnTo>
                  <a:lnTo>
                    <a:pt x="5059" y="301285"/>
                  </a:lnTo>
                  <a:lnTo>
                    <a:pt x="0" y="344300"/>
                  </a:lnTo>
                  <a:lnTo>
                    <a:pt x="20" y="387556"/>
                  </a:lnTo>
                  <a:lnTo>
                    <a:pt x="5120" y="430566"/>
                  </a:lnTo>
                  <a:lnTo>
                    <a:pt x="15299" y="472845"/>
                  </a:lnTo>
                  <a:lnTo>
                    <a:pt x="30558" y="513907"/>
                  </a:lnTo>
                  <a:lnTo>
                    <a:pt x="50895" y="553267"/>
                  </a:lnTo>
                  <a:lnTo>
                    <a:pt x="76310" y="590440"/>
                  </a:lnTo>
                  <a:lnTo>
                    <a:pt x="106804" y="624939"/>
                  </a:lnTo>
                  <a:lnTo>
                    <a:pt x="141336" y="655401"/>
                  </a:lnTo>
                  <a:lnTo>
                    <a:pt x="178535" y="680783"/>
                  </a:lnTo>
                  <a:lnTo>
                    <a:pt x="217917" y="701083"/>
                  </a:lnTo>
                  <a:lnTo>
                    <a:pt x="258995" y="716303"/>
                  </a:lnTo>
                  <a:lnTo>
                    <a:pt x="301285" y="726443"/>
                  </a:lnTo>
                  <a:lnTo>
                    <a:pt x="344300" y="731502"/>
                  </a:lnTo>
                  <a:lnTo>
                    <a:pt x="387556" y="731481"/>
                  </a:lnTo>
                  <a:lnTo>
                    <a:pt x="430566" y="726381"/>
                  </a:lnTo>
                  <a:lnTo>
                    <a:pt x="472845" y="716202"/>
                  </a:lnTo>
                  <a:lnTo>
                    <a:pt x="513907" y="700944"/>
                  </a:lnTo>
                  <a:lnTo>
                    <a:pt x="553267" y="680607"/>
                  </a:lnTo>
                  <a:lnTo>
                    <a:pt x="590440" y="655191"/>
                  </a:lnTo>
                  <a:lnTo>
                    <a:pt x="624939" y="624697"/>
                  </a:lnTo>
                  <a:lnTo>
                    <a:pt x="655401" y="590169"/>
                  </a:lnTo>
                  <a:lnTo>
                    <a:pt x="680783" y="552972"/>
                  </a:lnTo>
                  <a:lnTo>
                    <a:pt x="701083" y="513592"/>
                  </a:lnTo>
                  <a:lnTo>
                    <a:pt x="716303" y="472514"/>
                  </a:lnTo>
                  <a:lnTo>
                    <a:pt x="726443" y="430225"/>
                  </a:lnTo>
                  <a:lnTo>
                    <a:pt x="731502" y="387210"/>
                  </a:lnTo>
                  <a:lnTo>
                    <a:pt x="731481" y="343955"/>
                  </a:lnTo>
                  <a:lnTo>
                    <a:pt x="726381" y="300945"/>
                  </a:lnTo>
                  <a:lnTo>
                    <a:pt x="716202" y="258665"/>
                  </a:lnTo>
                  <a:lnTo>
                    <a:pt x="700944" y="217601"/>
                  </a:lnTo>
                  <a:lnTo>
                    <a:pt x="680607" y="178239"/>
                  </a:lnTo>
                  <a:lnTo>
                    <a:pt x="655191" y="141064"/>
                  </a:lnTo>
                  <a:lnTo>
                    <a:pt x="624697" y="106563"/>
                  </a:lnTo>
                  <a:close/>
                </a:path>
              </a:pathLst>
            </a:custGeom>
            <a:ln w="25400">
              <a:solidFill>
                <a:srgbClr val="EE2A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150695" y="3438753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334820" y="0"/>
                  </a:moveTo>
                  <a:lnTo>
                    <a:pt x="291039" y="21"/>
                  </a:lnTo>
                  <a:lnTo>
                    <a:pt x="247605" y="6120"/>
                  </a:lnTo>
                  <a:lnTo>
                    <a:pt x="205203" y="18296"/>
                  </a:lnTo>
                  <a:lnTo>
                    <a:pt x="164521" y="36548"/>
                  </a:lnTo>
                  <a:lnTo>
                    <a:pt x="126244" y="60876"/>
                  </a:lnTo>
                  <a:lnTo>
                    <a:pt x="91059" y="91280"/>
                  </a:lnTo>
                  <a:lnTo>
                    <a:pt x="60691" y="126490"/>
                  </a:lnTo>
                  <a:lnTo>
                    <a:pt x="36401" y="164788"/>
                  </a:lnTo>
                  <a:lnTo>
                    <a:pt x="18190" y="205487"/>
                  </a:lnTo>
                  <a:lnTo>
                    <a:pt x="6056" y="247899"/>
                  </a:lnTo>
                  <a:lnTo>
                    <a:pt x="0" y="291339"/>
                  </a:lnTo>
                  <a:lnTo>
                    <a:pt x="20" y="335119"/>
                  </a:lnTo>
                  <a:lnTo>
                    <a:pt x="6118" y="378554"/>
                  </a:lnTo>
                  <a:lnTo>
                    <a:pt x="18293" y="420955"/>
                  </a:lnTo>
                  <a:lnTo>
                    <a:pt x="36544" y="461636"/>
                  </a:lnTo>
                  <a:lnTo>
                    <a:pt x="60871" y="499912"/>
                  </a:lnTo>
                  <a:lnTo>
                    <a:pt x="91274" y="535094"/>
                  </a:lnTo>
                  <a:lnTo>
                    <a:pt x="126488" y="565464"/>
                  </a:lnTo>
                  <a:lnTo>
                    <a:pt x="164788" y="589756"/>
                  </a:lnTo>
                  <a:lnTo>
                    <a:pt x="205487" y="607968"/>
                  </a:lnTo>
                  <a:lnTo>
                    <a:pt x="247900" y="620103"/>
                  </a:lnTo>
                  <a:lnTo>
                    <a:pt x="291340" y="626159"/>
                  </a:lnTo>
                  <a:lnTo>
                    <a:pt x="335121" y="626138"/>
                  </a:lnTo>
                  <a:lnTo>
                    <a:pt x="378555" y="620041"/>
                  </a:lnTo>
                  <a:lnTo>
                    <a:pt x="420957" y="607867"/>
                  </a:lnTo>
                  <a:lnTo>
                    <a:pt x="461639" y="589617"/>
                  </a:lnTo>
                  <a:lnTo>
                    <a:pt x="499916" y="565291"/>
                  </a:lnTo>
                  <a:lnTo>
                    <a:pt x="535101" y="534891"/>
                  </a:lnTo>
                  <a:lnTo>
                    <a:pt x="565469" y="499677"/>
                  </a:lnTo>
                  <a:lnTo>
                    <a:pt x="589758" y="461377"/>
                  </a:lnTo>
                  <a:lnTo>
                    <a:pt x="607970" y="420678"/>
                  </a:lnTo>
                  <a:lnTo>
                    <a:pt x="620104" y="378265"/>
                  </a:lnTo>
                  <a:lnTo>
                    <a:pt x="626160" y="334825"/>
                  </a:lnTo>
                  <a:lnTo>
                    <a:pt x="626140" y="291044"/>
                  </a:lnTo>
                  <a:lnTo>
                    <a:pt x="620042" y="247610"/>
                  </a:lnTo>
                  <a:lnTo>
                    <a:pt x="607867" y="205209"/>
                  </a:lnTo>
                  <a:lnTo>
                    <a:pt x="589616" y="164526"/>
                  </a:lnTo>
                  <a:lnTo>
                    <a:pt x="565289" y="126249"/>
                  </a:lnTo>
                  <a:lnTo>
                    <a:pt x="534885" y="91064"/>
                  </a:lnTo>
                  <a:lnTo>
                    <a:pt x="499672" y="60693"/>
                  </a:lnTo>
                  <a:lnTo>
                    <a:pt x="461372" y="36402"/>
                  </a:lnTo>
                  <a:lnTo>
                    <a:pt x="420673" y="18190"/>
                  </a:lnTo>
                  <a:lnTo>
                    <a:pt x="378260" y="6055"/>
                  </a:lnTo>
                  <a:lnTo>
                    <a:pt x="334820" y="0"/>
                  </a:lnTo>
                  <a:close/>
                </a:path>
              </a:pathLst>
            </a:custGeom>
            <a:solidFill>
              <a:srgbClr val="EE2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150695" y="3438753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534885" y="91064"/>
                  </a:moveTo>
                  <a:lnTo>
                    <a:pt x="499672" y="60693"/>
                  </a:lnTo>
                  <a:lnTo>
                    <a:pt x="461372" y="36402"/>
                  </a:lnTo>
                  <a:lnTo>
                    <a:pt x="420673" y="18190"/>
                  </a:lnTo>
                  <a:lnTo>
                    <a:pt x="378260" y="6055"/>
                  </a:lnTo>
                  <a:lnTo>
                    <a:pt x="334820" y="0"/>
                  </a:lnTo>
                  <a:lnTo>
                    <a:pt x="291039" y="21"/>
                  </a:lnTo>
                  <a:lnTo>
                    <a:pt x="247605" y="6120"/>
                  </a:lnTo>
                  <a:lnTo>
                    <a:pt x="205203" y="18296"/>
                  </a:lnTo>
                  <a:lnTo>
                    <a:pt x="164521" y="36548"/>
                  </a:lnTo>
                  <a:lnTo>
                    <a:pt x="126244" y="60876"/>
                  </a:lnTo>
                  <a:lnTo>
                    <a:pt x="91059" y="91280"/>
                  </a:lnTo>
                  <a:lnTo>
                    <a:pt x="60691" y="126490"/>
                  </a:lnTo>
                  <a:lnTo>
                    <a:pt x="36401" y="164788"/>
                  </a:lnTo>
                  <a:lnTo>
                    <a:pt x="18190" y="205487"/>
                  </a:lnTo>
                  <a:lnTo>
                    <a:pt x="6056" y="247899"/>
                  </a:lnTo>
                  <a:lnTo>
                    <a:pt x="0" y="291339"/>
                  </a:lnTo>
                  <a:lnTo>
                    <a:pt x="20" y="335119"/>
                  </a:lnTo>
                  <a:lnTo>
                    <a:pt x="6118" y="378554"/>
                  </a:lnTo>
                  <a:lnTo>
                    <a:pt x="18293" y="420955"/>
                  </a:lnTo>
                  <a:lnTo>
                    <a:pt x="36544" y="461636"/>
                  </a:lnTo>
                  <a:lnTo>
                    <a:pt x="60871" y="499912"/>
                  </a:lnTo>
                  <a:lnTo>
                    <a:pt x="91274" y="535094"/>
                  </a:lnTo>
                  <a:lnTo>
                    <a:pt x="126488" y="565464"/>
                  </a:lnTo>
                  <a:lnTo>
                    <a:pt x="164788" y="589756"/>
                  </a:lnTo>
                  <a:lnTo>
                    <a:pt x="205487" y="607968"/>
                  </a:lnTo>
                  <a:lnTo>
                    <a:pt x="247900" y="620103"/>
                  </a:lnTo>
                  <a:lnTo>
                    <a:pt x="291340" y="626159"/>
                  </a:lnTo>
                  <a:lnTo>
                    <a:pt x="335121" y="626138"/>
                  </a:lnTo>
                  <a:lnTo>
                    <a:pt x="378555" y="620041"/>
                  </a:lnTo>
                  <a:lnTo>
                    <a:pt x="420957" y="607867"/>
                  </a:lnTo>
                  <a:lnTo>
                    <a:pt x="461639" y="589617"/>
                  </a:lnTo>
                  <a:lnTo>
                    <a:pt x="499916" y="565291"/>
                  </a:lnTo>
                  <a:lnTo>
                    <a:pt x="535101" y="534891"/>
                  </a:lnTo>
                  <a:lnTo>
                    <a:pt x="565469" y="499677"/>
                  </a:lnTo>
                  <a:lnTo>
                    <a:pt x="589758" y="461377"/>
                  </a:lnTo>
                  <a:lnTo>
                    <a:pt x="607970" y="420678"/>
                  </a:lnTo>
                  <a:lnTo>
                    <a:pt x="620104" y="378265"/>
                  </a:lnTo>
                  <a:lnTo>
                    <a:pt x="626160" y="334825"/>
                  </a:lnTo>
                  <a:lnTo>
                    <a:pt x="626140" y="291044"/>
                  </a:lnTo>
                  <a:lnTo>
                    <a:pt x="620042" y="247610"/>
                  </a:lnTo>
                  <a:lnTo>
                    <a:pt x="607867" y="205209"/>
                  </a:lnTo>
                  <a:lnTo>
                    <a:pt x="589616" y="164526"/>
                  </a:lnTo>
                  <a:lnTo>
                    <a:pt x="565289" y="126249"/>
                  </a:lnTo>
                  <a:lnTo>
                    <a:pt x="534885" y="91064"/>
                  </a:lnTo>
                  <a:close/>
                </a:path>
              </a:pathLst>
            </a:custGeom>
            <a:ln w="12700">
              <a:solidFill>
                <a:srgbClr val="EE2A7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0459" y="4220233"/>
              <a:ext cx="1650417" cy="90251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824891" y="4289189"/>
              <a:ext cx="732155" cy="732155"/>
            </a:xfrm>
            <a:custGeom>
              <a:avLst/>
              <a:gdLst/>
              <a:ahLst/>
              <a:cxnLst/>
              <a:rect l="l" t="t" r="r" b="b"/>
              <a:pathLst>
                <a:path w="732154" h="732154">
                  <a:moveTo>
                    <a:pt x="349709" y="0"/>
                  </a:moveTo>
                  <a:lnTo>
                    <a:pt x="303935" y="4980"/>
                  </a:lnTo>
                  <a:lnTo>
                    <a:pt x="259127" y="15584"/>
                  </a:lnTo>
                  <a:lnTo>
                    <a:pt x="216927" y="31301"/>
                  </a:lnTo>
                  <a:lnTo>
                    <a:pt x="177615" y="51734"/>
                  </a:lnTo>
                  <a:lnTo>
                    <a:pt x="141471" y="76485"/>
                  </a:lnTo>
                  <a:lnTo>
                    <a:pt x="108776" y="105159"/>
                  </a:lnTo>
                  <a:lnTo>
                    <a:pt x="79810" y="137359"/>
                  </a:lnTo>
                  <a:lnTo>
                    <a:pt x="54852" y="172688"/>
                  </a:lnTo>
                  <a:lnTo>
                    <a:pt x="34183" y="210750"/>
                  </a:lnTo>
                  <a:lnTo>
                    <a:pt x="18083" y="251149"/>
                  </a:lnTo>
                  <a:lnTo>
                    <a:pt x="6833" y="293486"/>
                  </a:lnTo>
                  <a:lnTo>
                    <a:pt x="711" y="337366"/>
                  </a:lnTo>
                  <a:lnTo>
                    <a:pt x="0" y="382393"/>
                  </a:lnTo>
                  <a:lnTo>
                    <a:pt x="4977" y="428169"/>
                  </a:lnTo>
                  <a:lnTo>
                    <a:pt x="15584" y="472978"/>
                  </a:lnTo>
                  <a:lnTo>
                    <a:pt x="31303" y="515178"/>
                  </a:lnTo>
                  <a:lnTo>
                    <a:pt x="51738" y="554490"/>
                  </a:lnTo>
                  <a:lnTo>
                    <a:pt x="76491" y="590633"/>
                  </a:lnTo>
                  <a:lnTo>
                    <a:pt x="105166" y="623328"/>
                  </a:lnTo>
                  <a:lnTo>
                    <a:pt x="137367" y="652294"/>
                  </a:lnTo>
                  <a:lnTo>
                    <a:pt x="172697" y="677251"/>
                  </a:lnTo>
                  <a:lnTo>
                    <a:pt x="210760" y="697919"/>
                  </a:lnTo>
                  <a:lnTo>
                    <a:pt x="251158" y="714017"/>
                  </a:lnTo>
                  <a:lnTo>
                    <a:pt x="293496" y="725266"/>
                  </a:lnTo>
                  <a:lnTo>
                    <a:pt x="337376" y="731386"/>
                  </a:lnTo>
                  <a:lnTo>
                    <a:pt x="382403" y="732095"/>
                  </a:lnTo>
                  <a:lnTo>
                    <a:pt x="428179" y="727115"/>
                  </a:lnTo>
                  <a:lnTo>
                    <a:pt x="472988" y="716510"/>
                  </a:lnTo>
                  <a:lnTo>
                    <a:pt x="515188" y="700794"/>
                  </a:lnTo>
                  <a:lnTo>
                    <a:pt x="554500" y="680361"/>
                  </a:lnTo>
                  <a:lnTo>
                    <a:pt x="590643" y="655610"/>
                  </a:lnTo>
                  <a:lnTo>
                    <a:pt x="623338" y="626936"/>
                  </a:lnTo>
                  <a:lnTo>
                    <a:pt x="652304" y="594736"/>
                  </a:lnTo>
                  <a:lnTo>
                    <a:pt x="677261" y="559406"/>
                  </a:lnTo>
                  <a:lnTo>
                    <a:pt x="697929" y="521344"/>
                  </a:lnTo>
                  <a:lnTo>
                    <a:pt x="714027" y="480946"/>
                  </a:lnTo>
                  <a:lnTo>
                    <a:pt x="725276" y="438609"/>
                  </a:lnTo>
                  <a:lnTo>
                    <a:pt x="731396" y="394728"/>
                  </a:lnTo>
                  <a:lnTo>
                    <a:pt x="732105" y="349702"/>
                  </a:lnTo>
                  <a:lnTo>
                    <a:pt x="727125" y="303925"/>
                  </a:lnTo>
                  <a:lnTo>
                    <a:pt x="716518" y="259117"/>
                  </a:lnTo>
                  <a:lnTo>
                    <a:pt x="700799" y="216917"/>
                  </a:lnTo>
                  <a:lnTo>
                    <a:pt x="680364" y="177605"/>
                  </a:lnTo>
                  <a:lnTo>
                    <a:pt x="655612" y="141462"/>
                  </a:lnTo>
                  <a:lnTo>
                    <a:pt x="626937" y="108767"/>
                  </a:lnTo>
                  <a:lnTo>
                    <a:pt x="594736" y="79801"/>
                  </a:lnTo>
                  <a:lnTo>
                    <a:pt x="559407" y="54844"/>
                  </a:lnTo>
                  <a:lnTo>
                    <a:pt x="521345" y="34176"/>
                  </a:lnTo>
                  <a:lnTo>
                    <a:pt x="480948" y="18077"/>
                  </a:lnTo>
                  <a:lnTo>
                    <a:pt x="438612" y="6828"/>
                  </a:lnTo>
                  <a:lnTo>
                    <a:pt x="394733" y="709"/>
                  </a:lnTo>
                  <a:lnTo>
                    <a:pt x="349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24891" y="4289189"/>
              <a:ext cx="732155" cy="732155"/>
            </a:xfrm>
            <a:custGeom>
              <a:avLst/>
              <a:gdLst/>
              <a:ahLst/>
              <a:cxnLst/>
              <a:rect l="l" t="t" r="r" b="b"/>
              <a:pathLst>
                <a:path w="732154" h="732154">
                  <a:moveTo>
                    <a:pt x="727125" y="303925"/>
                  </a:moveTo>
                  <a:lnTo>
                    <a:pt x="716518" y="259117"/>
                  </a:lnTo>
                  <a:lnTo>
                    <a:pt x="700799" y="216917"/>
                  </a:lnTo>
                  <a:lnTo>
                    <a:pt x="680364" y="177605"/>
                  </a:lnTo>
                  <a:lnTo>
                    <a:pt x="655612" y="141462"/>
                  </a:lnTo>
                  <a:lnTo>
                    <a:pt x="626937" y="108767"/>
                  </a:lnTo>
                  <a:lnTo>
                    <a:pt x="594736" y="79801"/>
                  </a:lnTo>
                  <a:lnTo>
                    <a:pt x="559407" y="54844"/>
                  </a:lnTo>
                  <a:lnTo>
                    <a:pt x="521345" y="34176"/>
                  </a:lnTo>
                  <a:lnTo>
                    <a:pt x="480948" y="18077"/>
                  </a:lnTo>
                  <a:lnTo>
                    <a:pt x="438612" y="6828"/>
                  </a:lnTo>
                  <a:lnTo>
                    <a:pt x="394733" y="709"/>
                  </a:lnTo>
                  <a:lnTo>
                    <a:pt x="349709" y="0"/>
                  </a:lnTo>
                  <a:lnTo>
                    <a:pt x="303935" y="4980"/>
                  </a:lnTo>
                  <a:lnTo>
                    <a:pt x="259127" y="15584"/>
                  </a:lnTo>
                  <a:lnTo>
                    <a:pt x="216927" y="31301"/>
                  </a:lnTo>
                  <a:lnTo>
                    <a:pt x="177615" y="51734"/>
                  </a:lnTo>
                  <a:lnTo>
                    <a:pt x="141471" y="76485"/>
                  </a:lnTo>
                  <a:lnTo>
                    <a:pt x="108776" y="105159"/>
                  </a:lnTo>
                  <a:lnTo>
                    <a:pt x="79810" y="137359"/>
                  </a:lnTo>
                  <a:lnTo>
                    <a:pt x="54852" y="172688"/>
                  </a:lnTo>
                  <a:lnTo>
                    <a:pt x="34183" y="210750"/>
                  </a:lnTo>
                  <a:lnTo>
                    <a:pt x="18083" y="251149"/>
                  </a:lnTo>
                  <a:lnTo>
                    <a:pt x="6833" y="293486"/>
                  </a:lnTo>
                  <a:lnTo>
                    <a:pt x="711" y="337366"/>
                  </a:lnTo>
                  <a:lnTo>
                    <a:pt x="0" y="382393"/>
                  </a:lnTo>
                  <a:lnTo>
                    <a:pt x="4977" y="428169"/>
                  </a:lnTo>
                  <a:lnTo>
                    <a:pt x="15584" y="472978"/>
                  </a:lnTo>
                  <a:lnTo>
                    <a:pt x="31303" y="515178"/>
                  </a:lnTo>
                  <a:lnTo>
                    <a:pt x="51738" y="554490"/>
                  </a:lnTo>
                  <a:lnTo>
                    <a:pt x="76491" y="590633"/>
                  </a:lnTo>
                  <a:lnTo>
                    <a:pt x="105166" y="623328"/>
                  </a:lnTo>
                  <a:lnTo>
                    <a:pt x="137367" y="652294"/>
                  </a:lnTo>
                  <a:lnTo>
                    <a:pt x="172697" y="677251"/>
                  </a:lnTo>
                  <a:lnTo>
                    <a:pt x="210760" y="697919"/>
                  </a:lnTo>
                  <a:lnTo>
                    <a:pt x="251158" y="714017"/>
                  </a:lnTo>
                  <a:lnTo>
                    <a:pt x="293496" y="725266"/>
                  </a:lnTo>
                  <a:lnTo>
                    <a:pt x="337376" y="731386"/>
                  </a:lnTo>
                  <a:lnTo>
                    <a:pt x="382403" y="732095"/>
                  </a:lnTo>
                  <a:lnTo>
                    <a:pt x="428179" y="727115"/>
                  </a:lnTo>
                  <a:lnTo>
                    <a:pt x="472988" y="716510"/>
                  </a:lnTo>
                  <a:lnTo>
                    <a:pt x="515188" y="700794"/>
                  </a:lnTo>
                  <a:lnTo>
                    <a:pt x="554500" y="680361"/>
                  </a:lnTo>
                  <a:lnTo>
                    <a:pt x="590643" y="655610"/>
                  </a:lnTo>
                  <a:lnTo>
                    <a:pt x="623338" y="626936"/>
                  </a:lnTo>
                  <a:lnTo>
                    <a:pt x="652304" y="594736"/>
                  </a:lnTo>
                  <a:lnTo>
                    <a:pt x="677261" y="559406"/>
                  </a:lnTo>
                  <a:lnTo>
                    <a:pt x="697929" y="521344"/>
                  </a:lnTo>
                  <a:lnTo>
                    <a:pt x="714027" y="480946"/>
                  </a:lnTo>
                  <a:lnTo>
                    <a:pt x="725276" y="438609"/>
                  </a:lnTo>
                  <a:lnTo>
                    <a:pt x="731396" y="394728"/>
                  </a:lnTo>
                  <a:lnTo>
                    <a:pt x="732105" y="349702"/>
                  </a:lnTo>
                  <a:lnTo>
                    <a:pt x="727125" y="303925"/>
                  </a:lnTo>
                  <a:close/>
                </a:path>
              </a:pathLst>
            </a:custGeom>
            <a:ln w="25399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77155" y="4341445"/>
              <a:ext cx="628015" cy="628015"/>
            </a:xfrm>
            <a:custGeom>
              <a:avLst/>
              <a:gdLst/>
              <a:ahLst/>
              <a:cxnLst/>
              <a:rect l="l" t="t" r="r" b="b"/>
              <a:pathLst>
                <a:path w="628015" h="628014">
                  <a:moveTo>
                    <a:pt x="306861" y="0"/>
                  </a:moveTo>
                  <a:lnTo>
                    <a:pt x="260579" y="4509"/>
                  </a:lnTo>
                  <a:lnTo>
                    <a:pt x="215452" y="15726"/>
                  </a:lnTo>
                  <a:lnTo>
                    <a:pt x="173506" y="32972"/>
                  </a:lnTo>
                  <a:lnTo>
                    <a:pt x="135138" y="55687"/>
                  </a:lnTo>
                  <a:lnTo>
                    <a:pt x="100744" y="83311"/>
                  </a:lnTo>
                  <a:lnTo>
                    <a:pt x="70719" y="115282"/>
                  </a:lnTo>
                  <a:lnTo>
                    <a:pt x="45459" y="151039"/>
                  </a:lnTo>
                  <a:lnTo>
                    <a:pt x="25361" y="190023"/>
                  </a:lnTo>
                  <a:lnTo>
                    <a:pt x="10822" y="231672"/>
                  </a:lnTo>
                  <a:lnTo>
                    <a:pt x="2236" y="275426"/>
                  </a:lnTo>
                  <a:lnTo>
                    <a:pt x="0" y="320724"/>
                  </a:lnTo>
                  <a:lnTo>
                    <a:pt x="4509" y="367005"/>
                  </a:lnTo>
                  <a:lnTo>
                    <a:pt x="15726" y="412133"/>
                  </a:lnTo>
                  <a:lnTo>
                    <a:pt x="32972" y="454078"/>
                  </a:lnTo>
                  <a:lnTo>
                    <a:pt x="55687" y="492447"/>
                  </a:lnTo>
                  <a:lnTo>
                    <a:pt x="83311" y="526841"/>
                  </a:lnTo>
                  <a:lnTo>
                    <a:pt x="115282" y="556866"/>
                  </a:lnTo>
                  <a:lnTo>
                    <a:pt x="151039" y="582126"/>
                  </a:lnTo>
                  <a:lnTo>
                    <a:pt x="190023" y="602223"/>
                  </a:lnTo>
                  <a:lnTo>
                    <a:pt x="231672" y="616763"/>
                  </a:lnTo>
                  <a:lnTo>
                    <a:pt x="275426" y="625349"/>
                  </a:lnTo>
                  <a:lnTo>
                    <a:pt x="320724" y="627585"/>
                  </a:lnTo>
                  <a:lnTo>
                    <a:pt x="367005" y="623076"/>
                  </a:lnTo>
                  <a:lnTo>
                    <a:pt x="412133" y="611859"/>
                  </a:lnTo>
                  <a:lnTo>
                    <a:pt x="454078" y="594613"/>
                  </a:lnTo>
                  <a:lnTo>
                    <a:pt x="492447" y="571898"/>
                  </a:lnTo>
                  <a:lnTo>
                    <a:pt x="526841" y="544274"/>
                  </a:lnTo>
                  <a:lnTo>
                    <a:pt x="556866" y="512303"/>
                  </a:lnTo>
                  <a:lnTo>
                    <a:pt x="582126" y="476546"/>
                  </a:lnTo>
                  <a:lnTo>
                    <a:pt x="602223" y="437562"/>
                  </a:lnTo>
                  <a:lnTo>
                    <a:pt x="616763" y="395912"/>
                  </a:lnTo>
                  <a:lnTo>
                    <a:pt x="625349" y="352159"/>
                  </a:lnTo>
                  <a:lnTo>
                    <a:pt x="627585" y="306861"/>
                  </a:lnTo>
                  <a:lnTo>
                    <a:pt x="623076" y="260579"/>
                  </a:lnTo>
                  <a:lnTo>
                    <a:pt x="611859" y="215452"/>
                  </a:lnTo>
                  <a:lnTo>
                    <a:pt x="594613" y="173506"/>
                  </a:lnTo>
                  <a:lnTo>
                    <a:pt x="571898" y="135138"/>
                  </a:lnTo>
                  <a:lnTo>
                    <a:pt x="544274" y="100744"/>
                  </a:lnTo>
                  <a:lnTo>
                    <a:pt x="512303" y="70719"/>
                  </a:lnTo>
                  <a:lnTo>
                    <a:pt x="476546" y="45459"/>
                  </a:lnTo>
                  <a:lnTo>
                    <a:pt x="437562" y="25361"/>
                  </a:lnTo>
                  <a:lnTo>
                    <a:pt x="395912" y="10822"/>
                  </a:lnTo>
                  <a:lnTo>
                    <a:pt x="352159" y="2236"/>
                  </a:lnTo>
                  <a:lnTo>
                    <a:pt x="306861" y="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77155" y="4341445"/>
              <a:ext cx="628015" cy="628015"/>
            </a:xfrm>
            <a:custGeom>
              <a:avLst/>
              <a:gdLst/>
              <a:ahLst/>
              <a:cxnLst/>
              <a:rect l="l" t="t" r="r" b="b"/>
              <a:pathLst>
                <a:path w="628015" h="628014">
                  <a:moveTo>
                    <a:pt x="623076" y="260579"/>
                  </a:moveTo>
                  <a:lnTo>
                    <a:pt x="611859" y="215452"/>
                  </a:lnTo>
                  <a:lnTo>
                    <a:pt x="594613" y="173506"/>
                  </a:lnTo>
                  <a:lnTo>
                    <a:pt x="571898" y="135138"/>
                  </a:lnTo>
                  <a:lnTo>
                    <a:pt x="544274" y="100744"/>
                  </a:lnTo>
                  <a:lnTo>
                    <a:pt x="512303" y="70719"/>
                  </a:lnTo>
                  <a:lnTo>
                    <a:pt x="476546" y="45459"/>
                  </a:lnTo>
                  <a:lnTo>
                    <a:pt x="437562" y="25361"/>
                  </a:lnTo>
                  <a:lnTo>
                    <a:pt x="395912" y="10822"/>
                  </a:lnTo>
                  <a:lnTo>
                    <a:pt x="352159" y="2236"/>
                  </a:lnTo>
                  <a:lnTo>
                    <a:pt x="306861" y="0"/>
                  </a:lnTo>
                  <a:lnTo>
                    <a:pt x="260579" y="4509"/>
                  </a:lnTo>
                  <a:lnTo>
                    <a:pt x="215452" y="15726"/>
                  </a:lnTo>
                  <a:lnTo>
                    <a:pt x="173506" y="32972"/>
                  </a:lnTo>
                  <a:lnTo>
                    <a:pt x="135138" y="55687"/>
                  </a:lnTo>
                  <a:lnTo>
                    <a:pt x="100744" y="83311"/>
                  </a:lnTo>
                  <a:lnTo>
                    <a:pt x="70719" y="115282"/>
                  </a:lnTo>
                  <a:lnTo>
                    <a:pt x="45459" y="151039"/>
                  </a:lnTo>
                  <a:lnTo>
                    <a:pt x="25361" y="190023"/>
                  </a:lnTo>
                  <a:lnTo>
                    <a:pt x="10822" y="231672"/>
                  </a:lnTo>
                  <a:lnTo>
                    <a:pt x="2236" y="275426"/>
                  </a:lnTo>
                  <a:lnTo>
                    <a:pt x="0" y="320724"/>
                  </a:lnTo>
                  <a:lnTo>
                    <a:pt x="4509" y="367005"/>
                  </a:lnTo>
                  <a:lnTo>
                    <a:pt x="15726" y="412133"/>
                  </a:lnTo>
                  <a:lnTo>
                    <a:pt x="32972" y="454078"/>
                  </a:lnTo>
                  <a:lnTo>
                    <a:pt x="55687" y="492447"/>
                  </a:lnTo>
                  <a:lnTo>
                    <a:pt x="83311" y="526841"/>
                  </a:lnTo>
                  <a:lnTo>
                    <a:pt x="115282" y="556866"/>
                  </a:lnTo>
                  <a:lnTo>
                    <a:pt x="151039" y="582126"/>
                  </a:lnTo>
                  <a:lnTo>
                    <a:pt x="190023" y="602223"/>
                  </a:lnTo>
                  <a:lnTo>
                    <a:pt x="231672" y="616763"/>
                  </a:lnTo>
                  <a:lnTo>
                    <a:pt x="275426" y="625349"/>
                  </a:lnTo>
                  <a:lnTo>
                    <a:pt x="320724" y="627585"/>
                  </a:lnTo>
                  <a:lnTo>
                    <a:pt x="367005" y="623076"/>
                  </a:lnTo>
                  <a:lnTo>
                    <a:pt x="412133" y="611859"/>
                  </a:lnTo>
                  <a:lnTo>
                    <a:pt x="454078" y="594613"/>
                  </a:lnTo>
                  <a:lnTo>
                    <a:pt x="492447" y="571898"/>
                  </a:lnTo>
                  <a:lnTo>
                    <a:pt x="526841" y="544274"/>
                  </a:lnTo>
                  <a:lnTo>
                    <a:pt x="556866" y="512303"/>
                  </a:lnTo>
                  <a:lnTo>
                    <a:pt x="582126" y="476546"/>
                  </a:lnTo>
                  <a:lnTo>
                    <a:pt x="602223" y="437562"/>
                  </a:lnTo>
                  <a:lnTo>
                    <a:pt x="616763" y="395912"/>
                  </a:lnTo>
                  <a:lnTo>
                    <a:pt x="625349" y="352159"/>
                  </a:lnTo>
                  <a:lnTo>
                    <a:pt x="627585" y="306861"/>
                  </a:lnTo>
                  <a:lnTo>
                    <a:pt x="623076" y="260579"/>
                  </a:lnTo>
                  <a:close/>
                </a:path>
              </a:pathLst>
            </a:custGeom>
            <a:ln w="12700">
              <a:solidFill>
                <a:srgbClr val="662D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5619" y="4316626"/>
              <a:ext cx="1650417" cy="90251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169498" y="4385588"/>
              <a:ext cx="732155" cy="732155"/>
            </a:xfrm>
            <a:custGeom>
              <a:avLst/>
              <a:gdLst/>
              <a:ahLst/>
              <a:cxnLst/>
              <a:rect l="l" t="t" r="r" b="b"/>
              <a:pathLst>
                <a:path w="732154" h="732154">
                  <a:moveTo>
                    <a:pt x="382396" y="0"/>
                  </a:moveTo>
                  <a:lnTo>
                    <a:pt x="337371" y="709"/>
                  </a:lnTo>
                  <a:lnTo>
                    <a:pt x="293493" y="6828"/>
                  </a:lnTo>
                  <a:lnTo>
                    <a:pt x="251157" y="18077"/>
                  </a:lnTo>
                  <a:lnTo>
                    <a:pt x="210759" y="34176"/>
                  </a:lnTo>
                  <a:lnTo>
                    <a:pt x="172698" y="54844"/>
                  </a:lnTo>
                  <a:lnTo>
                    <a:pt x="137369" y="79801"/>
                  </a:lnTo>
                  <a:lnTo>
                    <a:pt x="105168" y="108767"/>
                  </a:lnTo>
                  <a:lnTo>
                    <a:pt x="76493" y="141462"/>
                  </a:lnTo>
                  <a:lnTo>
                    <a:pt x="51740" y="177605"/>
                  </a:lnTo>
                  <a:lnTo>
                    <a:pt x="31306" y="216917"/>
                  </a:lnTo>
                  <a:lnTo>
                    <a:pt x="15587" y="259117"/>
                  </a:lnTo>
                  <a:lnTo>
                    <a:pt x="4980" y="303925"/>
                  </a:lnTo>
                  <a:lnTo>
                    <a:pt x="0" y="349702"/>
                  </a:lnTo>
                  <a:lnTo>
                    <a:pt x="709" y="394728"/>
                  </a:lnTo>
                  <a:lnTo>
                    <a:pt x="6828" y="438609"/>
                  </a:lnTo>
                  <a:lnTo>
                    <a:pt x="18077" y="480946"/>
                  </a:lnTo>
                  <a:lnTo>
                    <a:pt x="34176" y="521344"/>
                  </a:lnTo>
                  <a:lnTo>
                    <a:pt x="54844" y="559406"/>
                  </a:lnTo>
                  <a:lnTo>
                    <a:pt x="79801" y="594736"/>
                  </a:lnTo>
                  <a:lnTo>
                    <a:pt x="108767" y="626936"/>
                  </a:lnTo>
                  <a:lnTo>
                    <a:pt x="141462" y="655610"/>
                  </a:lnTo>
                  <a:lnTo>
                    <a:pt x="177605" y="680361"/>
                  </a:lnTo>
                  <a:lnTo>
                    <a:pt x="216917" y="700794"/>
                  </a:lnTo>
                  <a:lnTo>
                    <a:pt x="259117" y="716510"/>
                  </a:lnTo>
                  <a:lnTo>
                    <a:pt x="303925" y="727115"/>
                  </a:lnTo>
                  <a:lnTo>
                    <a:pt x="349702" y="732095"/>
                  </a:lnTo>
                  <a:lnTo>
                    <a:pt x="394728" y="731386"/>
                  </a:lnTo>
                  <a:lnTo>
                    <a:pt x="438609" y="725266"/>
                  </a:lnTo>
                  <a:lnTo>
                    <a:pt x="480947" y="714017"/>
                  </a:lnTo>
                  <a:lnTo>
                    <a:pt x="521345" y="697919"/>
                  </a:lnTo>
                  <a:lnTo>
                    <a:pt x="559408" y="677251"/>
                  </a:lnTo>
                  <a:lnTo>
                    <a:pt x="594738" y="652294"/>
                  </a:lnTo>
                  <a:lnTo>
                    <a:pt x="626939" y="623328"/>
                  </a:lnTo>
                  <a:lnTo>
                    <a:pt x="655614" y="590633"/>
                  </a:lnTo>
                  <a:lnTo>
                    <a:pt x="680367" y="554490"/>
                  </a:lnTo>
                  <a:lnTo>
                    <a:pt x="700801" y="515178"/>
                  </a:lnTo>
                  <a:lnTo>
                    <a:pt x="716520" y="472978"/>
                  </a:lnTo>
                  <a:lnTo>
                    <a:pt x="727127" y="428169"/>
                  </a:lnTo>
                  <a:lnTo>
                    <a:pt x="732105" y="382393"/>
                  </a:lnTo>
                  <a:lnTo>
                    <a:pt x="731393" y="337366"/>
                  </a:lnTo>
                  <a:lnTo>
                    <a:pt x="725272" y="293486"/>
                  </a:lnTo>
                  <a:lnTo>
                    <a:pt x="714022" y="251149"/>
                  </a:lnTo>
                  <a:lnTo>
                    <a:pt x="697922" y="210750"/>
                  </a:lnTo>
                  <a:lnTo>
                    <a:pt x="677253" y="172688"/>
                  </a:lnTo>
                  <a:lnTo>
                    <a:pt x="652295" y="137359"/>
                  </a:lnTo>
                  <a:lnTo>
                    <a:pt x="623329" y="105159"/>
                  </a:lnTo>
                  <a:lnTo>
                    <a:pt x="590634" y="76485"/>
                  </a:lnTo>
                  <a:lnTo>
                    <a:pt x="554490" y="51734"/>
                  </a:lnTo>
                  <a:lnTo>
                    <a:pt x="515178" y="31301"/>
                  </a:lnTo>
                  <a:lnTo>
                    <a:pt x="472978" y="15584"/>
                  </a:lnTo>
                  <a:lnTo>
                    <a:pt x="428169" y="4980"/>
                  </a:lnTo>
                  <a:lnTo>
                    <a:pt x="382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169498" y="4385588"/>
              <a:ext cx="732155" cy="732155"/>
            </a:xfrm>
            <a:custGeom>
              <a:avLst/>
              <a:gdLst/>
              <a:ahLst/>
              <a:cxnLst/>
              <a:rect l="l" t="t" r="r" b="b"/>
              <a:pathLst>
                <a:path w="732154" h="732154">
                  <a:moveTo>
                    <a:pt x="4980" y="303925"/>
                  </a:moveTo>
                  <a:lnTo>
                    <a:pt x="15587" y="259117"/>
                  </a:lnTo>
                  <a:lnTo>
                    <a:pt x="31306" y="216917"/>
                  </a:lnTo>
                  <a:lnTo>
                    <a:pt x="51740" y="177605"/>
                  </a:lnTo>
                  <a:lnTo>
                    <a:pt x="76493" y="141462"/>
                  </a:lnTo>
                  <a:lnTo>
                    <a:pt x="105168" y="108767"/>
                  </a:lnTo>
                  <a:lnTo>
                    <a:pt x="137369" y="79801"/>
                  </a:lnTo>
                  <a:lnTo>
                    <a:pt x="172698" y="54844"/>
                  </a:lnTo>
                  <a:lnTo>
                    <a:pt x="210759" y="34176"/>
                  </a:lnTo>
                  <a:lnTo>
                    <a:pt x="251157" y="18077"/>
                  </a:lnTo>
                  <a:lnTo>
                    <a:pt x="293493" y="6828"/>
                  </a:lnTo>
                  <a:lnTo>
                    <a:pt x="337371" y="709"/>
                  </a:lnTo>
                  <a:lnTo>
                    <a:pt x="382396" y="0"/>
                  </a:lnTo>
                  <a:lnTo>
                    <a:pt x="428169" y="4980"/>
                  </a:lnTo>
                  <a:lnTo>
                    <a:pt x="472978" y="15584"/>
                  </a:lnTo>
                  <a:lnTo>
                    <a:pt x="515178" y="31301"/>
                  </a:lnTo>
                  <a:lnTo>
                    <a:pt x="554490" y="51734"/>
                  </a:lnTo>
                  <a:lnTo>
                    <a:pt x="590634" y="76485"/>
                  </a:lnTo>
                  <a:lnTo>
                    <a:pt x="623329" y="105159"/>
                  </a:lnTo>
                  <a:lnTo>
                    <a:pt x="652295" y="137359"/>
                  </a:lnTo>
                  <a:lnTo>
                    <a:pt x="677253" y="172688"/>
                  </a:lnTo>
                  <a:lnTo>
                    <a:pt x="697922" y="210750"/>
                  </a:lnTo>
                  <a:lnTo>
                    <a:pt x="714022" y="251149"/>
                  </a:lnTo>
                  <a:lnTo>
                    <a:pt x="725272" y="293486"/>
                  </a:lnTo>
                  <a:lnTo>
                    <a:pt x="731393" y="337366"/>
                  </a:lnTo>
                  <a:lnTo>
                    <a:pt x="732105" y="382393"/>
                  </a:lnTo>
                  <a:lnTo>
                    <a:pt x="727127" y="428169"/>
                  </a:lnTo>
                  <a:lnTo>
                    <a:pt x="716520" y="472978"/>
                  </a:lnTo>
                  <a:lnTo>
                    <a:pt x="700801" y="515178"/>
                  </a:lnTo>
                  <a:lnTo>
                    <a:pt x="680367" y="554490"/>
                  </a:lnTo>
                  <a:lnTo>
                    <a:pt x="655614" y="590633"/>
                  </a:lnTo>
                  <a:lnTo>
                    <a:pt x="626939" y="623328"/>
                  </a:lnTo>
                  <a:lnTo>
                    <a:pt x="594738" y="652294"/>
                  </a:lnTo>
                  <a:lnTo>
                    <a:pt x="559408" y="677251"/>
                  </a:lnTo>
                  <a:lnTo>
                    <a:pt x="521345" y="697919"/>
                  </a:lnTo>
                  <a:lnTo>
                    <a:pt x="480947" y="714017"/>
                  </a:lnTo>
                  <a:lnTo>
                    <a:pt x="438609" y="725266"/>
                  </a:lnTo>
                  <a:lnTo>
                    <a:pt x="394728" y="731386"/>
                  </a:lnTo>
                  <a:lnTo>
                    <a:pt x="349702" y="732095"/>
                  </a:lnTo>
                  <a:lnTo>
                    <a:pt x="303925" y="727115"/>
                  </a:lnTo>
                  <a:lnTo>
                    <a:pt x="259117" y="716510"/>
                  </a:lnTo>
                  <a:lnTo>
                    <a:pt x="216917" y="700794"/>
                  </a:lnTo>
                  <a:lnTo>
                    <a:pt x="177605" y="680361"/>
                  </a:lnTo>
                  <a:lnTo>
                    <a:pt x="141462" y="655610"/>
                  </a:lnTo>
                  <a:lnTo>
                    <a:pt x="108767" y="626936"/>
                  </a:lnTo>
                  <a:lnTo>
                    <a:pt x="79801" y="594736"/>
                  </a:lnTo>
                  <a:lnTo>
                    <a:pt x="54844" y="559406"/>
                  </a:lnTo>
                  <a:lnTo>
                    <a:pt x="34176" y="521344"/>
                  </a:lnTo>
                  <a:lnTo>
                    <a:pt x="18077" y="480946"/>
                  </a:lnTo>
                  <a:lnTo>
                    <a:pt x="6828" y="438609"/>
                  </a:lnTo>
                  <a:lnTo>
                    <a:pt x="709" y="394728"/>
                  </a:lnTo>
                  <a:lnTo>
                    <a:pt x="0" y="349702"/>
                  </a:lnTo>
                  <a:lnTo>
                    <a:pt x="4980" y="303925"/>
                  </a:lnTo>
                  <a:close/>
                </a:path>
              </a:pathLst>
            </a:custGeom>
            <a:ln w="25399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221756" y="4437844"/>
              <a:ext cx="628015" cy="628015"/>
            </a:xfrm>
            <a:custGeom>
              <a:avLst/>
              <a:gdLst/>
              <a:ahLst/>
              <a:cxnLst/>
              <a:rect l="l" t="t" r="r" b="b"/>
              <a:pathLst>
                <a:path w="628014" h="628014">
                  <a:moveTo>
                    <a:pt x="320724" y="0"/>
                  </a:moveTo>
                  <a:lnTo>
                    <a:pt x="275426" y="2236"/>
                  </a:lnTo>
                  <a:lnTo>
                    <a:pt x="231672" y="10822"/>
                  </a:lnTo>
                  <a:lnTo>
                    <a:pt x="190023" y="25361"/>
                  </a:lnTo>
                  <a:lnTo>
                    <a:pt x="151039" y="45459"/>
                  </a:lnTo>
                  <a:lnTo>
                    <a:pt x="115282" y="70719"/>
                  </a:lnTo>
                  <a:lnTo>
                    <a:pt x="83311" y="100744"/>
                  </a:lnTo>
                  <a:lnTo>
                    <a:pt x="55687" y="135138"/>
                  </a:lnTo>
                  <a:lnTo>
                    <a:pt x="32972" y="173506"/>
                  </a:lnTo>
                  <a:lnTo>
                    <a:pt x="15726" y="215452"/>
                  </a:lnTo>
                  <a:lnTo>
                    <a:pt x="4509" y="260579"/>
                  </a:lnTo>
                  <a:lnTo>
                    <a:pt x="0" y="306861"/>
                  </a:lnTo>
                  <a:lnTo>
                    <a:pt x="2236" y="352159"/>
                  </a:lnTo>
                  <a:lnTo>
                    <a:pt x="10822" y="395912"/>
                  </a:lnTo>
                  <a:lnTo>
                    <a:pt x="25361" y="437562"/>
                  </a:lnTo>
                  <a:lnTo>
                    <a:pt x="45459" y="476546"/>
                  </a:lnTo>
                  <a:lnTo>
                    <a:pt x="70719" y="512303"/>
                  </a:lnTo>
                  <a:lnTo>
                    <a:pt x="100744" y="544274"/>
                  </a:lnTo>
                  <a:lnTo>
                    <a:pt x="135138" y="571898"/>
                  </a:lnTo>
                  <a:lnTo>
                    <a:pt x="173506" y="594613"/>
                  </a:lnTo>
                  <a:lnTo>
                    <a:pt x="215452" y="611859"/>
                  </a:lnTo>
                  <a:lnTo>
                    <a:pt x="260579" y="623076"/>
                  </a:lnTo>
                  <a:lnTo>
                    <a:pt x="306861" y="627585"/>
                  </a:lnTo>
                  <a:lnTo>
                    <a:pt x="352159" y="625349"/>
                  </a:lnTo>
                  <a:lnTo>
                    <a:pt x="395912" y="616763"/>
                  </a:lnTo>
                  <a:lnTo>
                    <a:pt x="437562" y="602223"/>
                  </a:lnTo>
                  <a:lnTo>
                    <a:pt x="476546" y="582126"/>
                  </a:lnTo>
                  <a:lnTo>
                    <a:pt x="512303" y="556866"/>
                  </a:lnTo>
                  <a:lnTo>
                    <a:pt x="544274" y="526841"/>
                  </a:lnTo>
                  <a:lnTo>
                    <a:pt x="571898" y="492447"/>
                  </a:lnTo>
                  <a:lnTo>
                    <a:pt x="594613" y="454078"/>
                  </a:lnTo>
                  <a:lnTo>
                    <a:pt x="611859" y="412133"/>
                  </a:lnTo>
                  <a:lnTo>
                    <a:pt x="623076" y="367005"/>
                  </a:lnTo>
                  <a:lnTo>
                    <a:pt x="627585" y="320724"/>
                  </a:lnTo>
                  <a:lnTo>
                    <a:pt x="625349" y="275426"/>
                  </a:lnTo>
                  <a:lnTo>
                    <a:pt x="616763" y="231672"/>
                  </a:lnTo>
                  <a:lnTo>
                    <a:pt x="602223" y="190023"/>
                  </a:lnTo>
                  <a:lnTo>
                    <a:pt x="582126" y="151039"/>
                  </a:lnTo>
                  <a:lnTo>
                    <a:pt x="556866" y="115282"/>
                  </a:lnTo>
                  <a:lnTo>
                    <a:pt x="526841" y="83311"/>
                  </a:lnTo>
                  <a:lnTo>
                    <a:pt x="492447" y="55687"/>
                  </a:lnTo>
                  <a:lnTo>
                    <a:pt x="454078" y="32972"/>
                  </a:lnTo>
                  <a:lnTo>
                    <a:pt x="412133" y="15726"/>
                  </a:lnTo>
                  <a:lnTo>
                    <a:pt x="367005" y="4509"/>
                  </a:lnTo>
                  <a:lnTo>
                    <a:pt x="320724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221756" y="4437844"/>
              <a:ext cx="628015" cy="628015"/>
            </a:xfrm>
            <a:custGeom>
              <a:avLst/>
              <a:gdLst/>
              <a:ahLst/>
              <a:cxnLst/>
              <a:rect l="l" t="t" r="r" b="b"/>
              <a:pathLst>
                <a:path w="628014" h="628014">
                  <a:moveTo>
                    <a:pt x="4509" y="260579"/>
                  </a:moveTo>
                  <a:lnTo>
                    <a:pt x="15726" y="215452"/>
                  </a:lnTo>
                  <a:lnTo>
                    <a:pt x="32972" y="173506"/>
                  </a:lnTo>
                  <a:lnTo>
                    <a:pt x="55687" y="135138"/>
                  </a:lnTo>
                  <a:lnTo>
                    <a:pt x="83311" y="100744"/>
                  </a:lnTo>
                  <a:lnTo>
                    <a:pt x="115282" y="70719"/>
                  </a:lnTo>
                  <a:lnTo>
                    <a:pt x="151039" y="45459"/>
                  </a:lnTo>
                  <a:lnTo>
                    <a:pt x="190023" y="25361"/>
                  </a:lnTo>
                  <a:lnTo>
                    <a:pt x="231672" y="10822"/>
                  </a:lnTo>
                  <a:lnTo>
                    <a:pt x="275426" y="2236"/>
                  </a:lnTo>
                  <a:lnTo>
                    <a:pt x="320724" y="0"/>
                  </a:lnTo>
                  <a:lnTo>
                    <a:pt x="367005" y="4509"/>
                  </a:lnTo>
                  <a:lnTo>
                    <a:pt x="412133" y="15726"/>
                  </a:lnTo>
                  <a:lnTo>
                    <a:pt x="454078" y="32972"/>
                  </a:lnTo>
                  <a:lnTo>
                    <a:pt x="492447" y="55687"/>
                  </a:lnTo>
                  <a:lnTo>
                    <a:pt x="526841" y="83311"/>
                  </a:lnTo>
                  <a:lnTo>
                    <a:pt x="556866" y="115282"/>
                  </a:lnTo>
                  <a:lnTo>
                    <a:pt x="582126" y="151039"/>
                  </a:lnTo>
                  <a:lnTo>
                    <a:pt x="602223" y="190023"/>
                  </a:lnTo>
                  <a:lnTo>
                    <a:pt x="616763" y="231672"/>
                  </a:lnTo>
                  <a:lnTo>
                    <a:pt x="625349" y="275426"/>
                  </a:lnTo>
                  <a:lnTo>
                    <a:pt x="627585" y="320724"/>
                  </a:lnTo>
                  <a:lnTo>
                    <a:pt x="623076" y="367005"/>
                  </a:lnTo>
                  <a:lnTo>
                    <a:pt x="611859" y="412133"/>
                  </a:lnTo>
                  <a:lnTo>
                    <a:pt x="594613" y="454078"/>
                  </a:lnTo>
                  <a:lnTo>
                    <a:pt x="571898" y="492447"/>
                  </a:lnTo>
                  <a:lnTo>
                    <a:pt x="544274" y="526841"/>
                  </a:lnTo>
                  <a:lnTo>
                    <a:pt x="512303" y="556866"/>
                  </a:lnTo>
                  <a:lnTo>
                    <a:pt x="476546" y="582126"/>
                  </a:lnTo>
                  <a:lnTo>
                    <a:pt x="437562" y="602223"/>
                  </a:lnTo>
                  <a:lnTo>
                    <a:pt x="395912" y="616763"/>
                  </a:lnTo>
                  <a:lnTo>
                    <a:pt x="352159" y="625349"/>
                  </a:lnTo>
                  <a:lnTo>
                    <a:pt x="306861" y="627585"/>
                  </a:lnTo>
                  <a:lnTo>
                    <a:pt x="260579" y="623076"/>
                  </a:lnTo>
                  <a:lnTo>
                    <a:pt x="215452" y="611859"/>
                  </a:lnTo>
                  <a:lnTo>
                    <a:pt x="173506" y="594613"/>
                  </a:lnTo>
                  <a:lnTo>
                    <a:pt x="135138" y="571898"/>
                  </a:lnTo>
                  <a:lnTo>
                    <a:pt x="100744" y="544274"/>
                  </a:lnTo>
                  <a:lnTo>
                    <a:pt x="70719" y="512303"/>
                  </a:lnTo>
                  <a:lnTo>
                    <a:pt x="45459" y="476546"/>
                  </a:lnTo>
                  <a:lnTo>
                    <a:pt x="25361" y="437562"/>
                  </a:lnTo>
                  <a:lnTo>
                    <a:pt x="10822" y="395912"/>
                  </a:lnTo>
                  <a:lnTo>
                    <a:pt x="2236" y="352159"/>
                  </a:lnTo>
                  <a:lnTo>
                    <a:pt x="0" y="306861"/>
                  </a:lnTo>
                  <a:lnTo>
                    <a:pt x="4509" y="260579"/>
                  </a:lnTo>
                  <a:close/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174754" y="4229100"/>
              <a:ext cx="2362200" cy="2362200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181100" y="0"/>
                  </a:moveTo>
                  <a:lnTo>
                    <a:pt x="1132415" y="985"/>
                  </a:lnTo>
                  <a:lnTo>
                    <a:pt x="1084232" y="3915"/>
                  </a:lnTo>
                  <a:lnTo>
                    <a:pt x="1036588" y="8752"/>
                  </a:lnTo>
                  <a:lnTo>
                    <a:pt x="989520" y="15458"/>
                  </a:lnTo>
                  <a:lnTo>
                    <a:pt x="943068" y="23996"/>
                  </a:lnTo>
                  <a:lnTo>
                    <a:pt x="897269" y="34326"/>
                  </a:lnTo>
                  <a:lnTo>
                    <a:pt x="852162" y="46411"/>
                  </a:lnTo>
                  <a:lnTo>
                    <a:pt x="807783" y="60213"/>
                  </a:lnTo>
                  <a:lnTo>
                    <a:pt x="764171" y="75695"/>
                  </a:lnTo>
                  <a:lnTo>
                    <a:pt x="721365" y="92817"/>
                  </a:lnTo>
                  <a:lnTo>
                    <a:pt x="679401" y="111542"/>
                  </a:lnTo>
                  <a:lnTo>
                    <a:pt x="638319" y="131833"/>
                  </a:lnTo>
                  <a:lnTo>
                    <a:pt x="598155" y="153650"/>
                  </a:lnTo>
                  <a:lnTo>
                    <a:pt x="558949" y="176957"/>
                  </a:lnTo>
                  <a:lnTo>
                    <a:pt x="520738" y="201714"/>
                  </a:lnTo>
                  <a:lnTo>
                    <a:pt x="483560" y="227885"/>
                  </a:lnTo>
                  <a:lnTo>
                    <a:pt x="447453" y="255431"/>
                  </a:lnTo>
                  <a:lnTo>
                    <a:pt x="412455" y="284313"/>
                  </a:lnTo>
                  <a:lnTo>
                    <a:pt x="378604" y="314495"/>
                  </a:lnTo>
                  <a:lnTo>
                    <a:pt x="345938" y="345938"/>
                  </a:lnTo>
                  <a:lnTo>
                    <a:pt x="314495" y="378604"/>
                  </a:lnTo>
                  <a:lnTo>
                    <a:pt x="284313" y="412455"/>
                  </a:lnTo>
                  <a:lnTo>
                    <a:pt x="255431" y="447453"/>
                  </a:lnTo>
                  <a:lnTo>
                    <a:pt x="227885" y="483560"/>
                  </a:lnTo>
                  <a:lnTo>
                    <a:pt x="201714" y="520738"/>
                  </a:lnTo>
                  <a:lnTo>
                    <a:pt x="176957" y="558949"/>
                  </a:lnTo>
                  <a:lnTo>
                    <a:pt x="153650" y="598155"/>
                  </a:lnTo>
                  <a:lnTo>
                    <a:pt x="131833" y="638319"/>
                  </a:lnTo>
                  <a:lnTo>
                    <a:pt x="111542" y="679401"/>
                  </a:lnTo>
                  <a:lnTo>
                    <a:pt x="92817" y="721365"/>
                  </a:lnTo>
                  <a:lnTo>
                    <a:pt x="75695" y="764171"/>
                  </a:lnTo>
                  <a:lnTo>
                    <a:pt x="60213" y="807783"/>
                  </a:lnTo>
                  <a:lnTo>
                    <a:pt x="46411" y="852162"/>
                  </a:lnTo>
                  <a:lnTo>
                    <a:pt x="34326" y="897269"/>
                  </a:lnTo>
                  <a:lnTo>
                    <a:pt x="23996" y="943068"/>
                  </a:lnTo>
                  <a:lnTo>
                    <a:pt x="15458" y="989520"/>
                  </a:lnTo>
                  <a:lnTo>
                    <a:pt x="8752" y="1036588"/>
                  </a:lnTo>
                  <a:lnTo>
                    <a:pt x="3915" y="1084232"/>
                  </a:lnTo>
                  <a:lnTo>
                    <a:pt x="985" y="1132415"/>
                  </a:lnTo>
                  <a:lnTo>
                    <a:pt x="0" y="1181100"/>
                  </a:lnTo>
                  <a:lnTo>
                    <a:pt x="985" y="1229784"/>
                  </a:lnTo>
                  <a:lnTo>
                    <a:pt x="3915" y="1277967"/>
                  </a:lnTo>
                  <a:lnTo>
                    <a:pt x="8752" y="1325611"/>
                  </a:lnTo>
                  <a:lnTo>
                    <a:pt x="15458" y="1372679"/>
                  </a:lnTo>
                  <a:lnTo>
                    <a:pt x="23996" y="1419131"/>
                  </a:lnTo>
                  <a:lnTo>
                    <a:pt x="34326" y="1464930"/>
                  </a:lnTo>
                  <a:lnTo>
                    <a:pt x="46411" y="1510037"/>
                  </a:lnTo>
                  <a:lnTo>
                    <a:pt x="60213" y="1554416"/>
                  </a:lnTo>
                  <a:lnTo>
                    <a:pt x="75695" y="1598028"/>
                  </a:lnTo>
                  <a:lnTo>
                    <a:pt x="92817" y="1640834"/>
                  </a:lnTo>
                  <a:lnTo>
                    <a:pt x="111542" y="1682798"/>
                  </a:lnTo>
                  <a:lnTo>
                    <a:pt x="131833" y="1723880"/>
                  </a:lnTo>
                  <a:lnTo>
                    <a:pt x="153650" y="1764044"/>
                  </a:lnTo>
                  <a:lnTo>
                    <a:pt x="176957" y="1803250"/>
                  </a:lnTo>
                  <a:lnTo>
                    <a:pt x="201714" y="1841461"/>
                  </a:lnTo>
                  <a:lnTo>
                    <a:pt x="227885" y="1878639"/>
                  </a:lnTo>
                  <a:lnTo>
                    <a:pt x="255431" y="1914746"/>
                  </a:lnTo>
                  <a:lnTo>
                    <a:pt x="284313" y="1949744"/>
                  </a:lnTo>
                  <a:lnTo>
                    <a:pt x="314495" y="1983595"/>
                  </a:lnTo>
                  <a:lnTo>
                    <a:pt x="345938" y="2016261"/>
                  </a:lnTo>
                  <a:lnTo>
                    <a:pt x="378604" y="2047704"/>
                  </a:lnTo>
                  <a:lnTo>
                    <a:pt x="412455" y="2077886"/>
                  </a:lnTo>
                  <a:lnTo>
                    <a:pt x="447453" y="2106768"/>
                  </a:lnTo>
                  <a:lnTo>
                    <a:pt x="483560" y="2134314"/>
                  </a:lnTo>
                  <a:lnTo>
                    <a:pt x="520738" y="2160485"/>
                  </a:lnTo>
                  <a:lnTo>
                    <a:pt x="558949" y="2185242"/>
                  </a:lnTo>
                  <a:lnTo>
                    <a:pt x="598155" y="2208549"/>
                  </a:lnTo>
                  <a:lnTo>
                    <a:pt x="638319" y="2230366"/>
                  </a:lnTo>
                  <a:lnTo>
                    <a:pt x="679401" y="2250657"/>
                  </a:lnTo>
                  <a:lnTo>
                    <a:pt x="721365" y="2269382"/>
                  </a:lnTo>
                  <a:lnTo>
                    <a:pt x="764171" y="2286504"/>
                  </a:lnTo>
                  <a:lnTo>
                    <a:pt x="807783" y="2301986"/>
                  </a:lnTo>
                  <a:lnTo>
                    <a:pt x="852162" y="2315788"/>
                  </a:lnTo>
                  <a:lnTo>
                    <a:pt x="897269" y="2327873"/>
                  </a:lnTo>
                  <a:lnTo>
                    <a:pt x="943068" y="2338203"/>
                  </a:lnTo>
                  <a:lnTo>
                    <a:pt x="989520" y="2346741"/>
                  </a:lnTo>
                  <a:lnTo>
                    <a:pt x="1036588" y="2353447"/>
                  </a:lnTo>
                  <a:lnTo>
                    <a:pt x="1084232" y="2358284"/>
                  </a:lnTo>
                  <a:lnTo>
                    <a:pt x="1132415" y="2361214"/>
                  </a:lnTo>
                  <a:lnTo>
                    <a:pt x="1181100" y="2362200"/>
                  </a:lnTo>
                  <a:lnTo>
                    <a:pt x="1229784" y="2361214"/>
                  </a:lnTo>
                  <a:lnTo>
                    <a:pt x="1277967" y="2358284"/>
                  </a:lnTo>
                  <a:lnTo>
                    <a:pt x="1325611" y="2353447"/>
                  </a:lnTo>
                  <a:lnTo>
                    <a:pt x="1372679" y="2346741"/>
                  </a:lnTo>
                  <a:lnTo>
                    <a:pt x="1419131" y="2338203"/>
                  </a:lnTo>
                  <a:lnTo>
                    <a:pt x="1464930" y="2327873"/>
                  </a:lnTo>
                  <a:lnTo>
                    <a:pt x="1510037" y="2315788"/>
                  </a:lnTo>
                  <a:lnTo>
                    <a:pt x="1554416" y="2301986"/>
                  </a:lnTo>
                  <a:lnTo>
                    <a:pt x="1598028" y="2286504"/>
                  </a:lnTo>
                  <a:lnTo>
                    <a:pt x="1640834" y="2269382"/>
                  </a:lnTo>
                  <a:lnTo>
                    <a:pt x="1682798" y="2250657"/>
                  </a:lnTo>
                  <a:lnTo>
                    <a:pt x="1723880" y="2230366"/>
                  </a:lnTo>
                  <a:lnTo>
                    <a:pt x="1764044" y="2208549"/>
                  </a:lnTo>
                  <a:lnTo>
                    <a:pt x="1803250" y="2185242"/>
                  </a:lnTo>
                  <a:lnTo>
                    <a:pt x="1841461" y="2160485"/>
                  </a:lnTo>
                  <a:lnTo>
                    <a:pt x="1878639" y="2134314"/>
                  </a:lnTo>
                  <a:lnTo>
                    <a:pt x="1914746" y="2106768"/>
                  </a:lnTo>
                  <a:lnTo>
                    <a:pt x="1949744" y="2077886"/>
                  </a:lnTo>
                  <a:lnTo>
                    <a:pt x="1983595" y="2047704"/>
                  </a:lnTo>
                  <a:lnTo>
                    <a:pt x="2016261" y="2016261"/>
                  </a:lnTo>
                  <a:lnTo>
                    <a:pt x="2047704" y="1983595"/>
                  </a:lnTo>
                  <a:lnTo>
                    <a:pt x="2077886" y="1949744"/>
                  </a:lnTo>
                  <a:lnTo>
                    <a:pt x="2106768" y="1914746"/>
                  </a:lnTo>
                  <a:lnTo>
                    <a:pt x="2134314" y="1878639"/>
                  </a:lnTo>
                  <a:lnTo>
                    <a:pt x="2160485" y="1841461"/>
                  </a:lnTo>
                  <a:lnTo>
                    <a:pt x="2185242" y="1803250"/>
                  </a:lnTo>
                  <a:lnTo>
                    <a:pt x="2208549" y="1764044"/>
                  </a:lnTo>
                  <a:lnTo>
                    <a:pt x="2230366" y="1723880"/>
                  </a:lnTo>
                  <a:lnTo>
                    <a:pt x="2250657" y="1682798"/>
                  </a:lnTo>
                  <a:lnTo>
                    <a:pt x="2269382" y="1640834"/>
                  </a:lnTo>
                  <a:lnTo>
                    <a:pt x="2286504" y="1598028"/>
                  </a:lnTo>
                  <a:lnTo>
                    <a:pt x="2301986" y="1554416"/>
                  </a:lnTo>
                  <a:lnTo>
                    <a:pt x="2315788" y="1510037"/>
                  </a:lnTo>
                  <a:lnTo>
                    <a:pt x="2327873" y="1464930"/>
                  </a:lnTo>
                  <a:lnTo>
                    <a:pt x="2338203" y="1419131"/>
                  </a:lnTo>
                  <a:lnTo>
                    <a:pt x="2346741" y="1372679"/>
                  </a:lnTo>
                  <a:lnTo>
                    <a:pt x="2353447" y="1325611"/>
                  </a:lnTo>
                  <a:lnTo>
                    <a:pt x="2358284" y="1277967"/>
                  </a:lnTo>
                  <a:lnTo>
                    <a:pt x="2361214" y="1229784"/>
                  </a:lnTo>
                  <a:lnTo>
                    <a:pt x="2362200" y="1181100"/>
                  </a:lnTo>
                  <a:lnTo>
                    <a:pt x="2361214" y="1132415"/>
                  </a:lnTo>
                  <a:lnTo>
                    <a:pt x="2358284" y="1084232"/>
                  </a:lnTo>
                  <a:lnTo>
                    <a:pt x="2353447" y="1036588"/>
                  </a:lnTo>
                  <a:lnTo>
                    <a:pt x="2346741" y="989520"/>
                  </a:lnTo>
                  <a:lnTo>
                    <a:pt x="2338203" y="943068"/>
                  </a:lnTo>
                  <a:lnTo>
                    <a:pt x="2327873" y="897269"/>
                  </a:lnTo>
                  <a:lnTo>
                    <a:pt x="2315788" y="852162"/>
                  </a:lnTo>
                  <a:lnTo>
                    <a:pt x="2301986" y="807783"/>
                  </a:lnTo>
                  <a:lnTo>
                    <a:pt x="2286504" y="764171"/>
                  </a:lnTo>
                  <a:lnTo>
                    <a:pt x="2269382" y="721365"/>
                  </a:lnTo>
                  <a:lnTo>
                    <a:pt x="2250657" y="679401"/>
                  </a:lnTo>
                  <a:lnTo>
                    <a:pt x="2230366" y="638319"/>
                  </a:lnTo>
                  <a:lnTo>
                    <a:pt x="2208549" y="598155"/>
                  </a:lnTo>
                  <a:lnTo>
                    <a:pt x="2185242" y="558949"/>
                  </a:lnTo>
                  <a:lnTo>
                    <a:pt x="2160485" y="520738"/>
                  </a:lnTo>
                  <a:lnTo>
                    <a:pt x="2134314" y="483560"/>
                  </a:lnTo>
                  <a:lnTo>
                    <a:pt x="2106768" y="447453"/>
                  </a:lnTo>
                  <a:lnTo>
                    <a:pt x="2077886" y="412455"/>
                  </a:lnTo>
                  <a:lnTo>
                    <a:pt x="2047704" y="378604"/>
                  </a:lnTo>
                  <a:lnTo>
                    <a:pt x="2016261" y="345938"/>
                  </a:lnTo>
                  <a:lnTo>
                    <a:pt x="1983595" y="314495"/>
                  </a:lnTo>
                  <a:lnTo>
                    <a:pt x="1949744" y="284313"/>
                  </a:lnTo>
                  <a:lnTo>
                    <a:pt x="1914746" y="255431"/>
                  </a:lnTo>
                  <a:lnTo>
                    <a:pt x="1878639" y="227885"/>
                  </a:lnTo>
                  <a:lnTo>
                    <a:pt x="1841461" y="201714"/>
                  </a:lnTo>
                  <a:lnTo>
                    <a:pt x="1803250" y="176957"/>
                  </a:lnTo>
                  <a:lnTo>
                    <a:pt x="1764044" y="153650"/>
                  </a:lnTo>
                  <a:lnTo>
                    <a:pt x="1723880" y="131833"/>
                  </a:lnTo>
                  <a:lnTo>
                    <a:pt x="1682798" y="111542"/>
                  </a:lnTo>
                  <a:lnTo>
                    <a:pt x="1640834" y="92817"/>
                  </a:lnTo>
                  <a:lnTo>
                    <a:pt x="1598028" y="75695"/>
                  </a:lnTo>
                  <a:lnTo>
                    <a:pt x="1554416" y="60213"/>
                  </a:lnTo>
                  <a:lnTo>
                    <a:pt x="1510037" y="46411"/>
                  </a:lnTo>
                  <a:lnTo>
                    <a:pt x="1464930" y="34326"/>
                  </a:lnTo>
                  <a:lnTo>
                    <a:pt x="1419131" y="23996"/>
                  </a:lnTo>
                  <a:lnTo>
                    <a:pt x="1372679" y="15458"/>
                  </a:lnTo>
                  <a:lnTo>
                    <a:pt x="1325611" y="8752"/>
                  </a:lnTo>
                  <a:lnTo>
                    <a:pt x="1277967" y="3915"/>
                  </a:lnTo>
                  <a:lnTo>
                    <a:pt x="1229784" y="985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4454" y="4521200"/>
              <a:ext cx="2082800" cy="1974262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565943" y="4112666"/>
            <a:ext cx="2282190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Lexend Deca"/>
                <a:cs typeface="Lexend Deca"/>
              </a:rPr>
              <a:t>Increased</a:t>
            </a:r>
            <a:r>
              <a:rPr dirty="0" sz="1700" spc="4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Efficiency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00">
                <a:latin typeface="Lexend Deca"/>
                <a:cs typeface="Lexend Deca"/>
              </a:rPr>
              <a:t>Having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used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full</a:t>
            </a:r>
            <a:endParaRPr sz="1000">
              <a:latin typeface="Lexend Deca"/>
              <a:cs typeface="Lexend Deca"/>
            </a:endParaRPr>
          </a:p>
          <a:p>
            <a:pPr algn="ctr" marL="12700" marR="5080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season,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Hitech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can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review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past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trips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gather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insights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while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planning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next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season.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81038" y="2512466"/>
            <a:ext cx="2255520" cy="10287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285750" marR="278130">
              <a:lnSpc>
                <a:spcPts val="1800"/>
              </a:lnSpc>
              <a:spcBef>
                <a:spcPts val="360"/>
              </a:spcBef>
            </a:pPr>
            <a:r>
              <a:rPr dirty="0" sz="1700" spc="-10">
                <a:latin typeface="Lexend Deca"/>
                <a:cs typeface="Lexend Deca"/>
              </a:rPr>
              <a:t>Improved Communication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Lexend Deca"/>
                <a:cs typeface="Lexend Deca"/>
              </a:rPr>
              <a:t>Real-</a:t>
            </a:r>
            <a:r>
              <a:rPr dirty="0" sz="1000">
                <a:latin typeface="Lexend Deca"/>
                <a:cs typeface="Lexend Deca"/>
              </a:rPr>
              <a:t>time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updates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and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in-built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chat</a:t>
            </a:r>
            <a:endParaRPr sz="1000">
              <a:latin typeface="Lexend Deca"/>
              <a:cs typeface="Lexend Deca"/>
            </a:endParaRPr>
          </a:p>
          <a:p>
            <a:pPr algn="ctr" marL="51435" marR="44450" indent="-635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ensured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that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everyone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was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on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the </a:t>
            </a:r>
            <a:r>
              <a:rPr dirty="0" sz="1000">
                <a:latin typeface="Lexend Deca"/>
                <a:cs typeface="Lexend Deca"/>
              </a:rPr>
              <a:t>same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page,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eliminating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confusion.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282528" y="1864512"/>
            <a:ext cx="2197735" cy="99123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1700">
                <a:latin typeface="Lexend Deca"/>
                <a:cs typeface="Lexend Deca"/>
              </a:rPr>
              <a:t>Reduced</a:t>
            </a:r>
            <a:r>
              <a:rPr dirty="0" sz="1700" spc="3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Errors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00">
                <a:latin typeface="Lexend Deca"/>
                <a:cs typeface="Lexend Deca"/>
              </a:rPr>
              <a:t>EventR's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easy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use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interface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20">
                <a:latin typeface="Lexend Deca"/>
                <a:cs typeface="Lexend Deca"/>
              </a:rPr>
              <a:t>that</a:t>
            </a:r>
            <a:endParaRPr sz="1000">
              <a:latin typeface="Lexend Deca"/>
              <a:cs typeface="Lexend Deca"/>
            </a:endParaRPr>
          </a:p>
          <a:p>
            <a:pPr algn="ctr" marL="39370" marR="31750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prioritises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your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next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action</a:t>
            </a:r>
            <a:r>
              <a:rPr dirty="0" sz="1000" spc="6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allows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quick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access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information, </a:t>
            </a:r>
            <a:r>
              <a:rPr dirty="0" sz="1000">
                <a:latin typeface="Lexend Deca"/>
                <a:cs typeface="Lexend Deca"/>
              </a:rPr>
              <a:t>ensuring</a:t>
            </a:r>
            <a:r>
              <a:rPr dirty="0" sz="1000" spc="6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smooth</a:t>
            </a:r>
            <a:r>
              <a:rPr dirty="0" sz="1000" spc="7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travel.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60572" y="2499512"/>
            <a:ext cx="2240915" cy="81343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1700">
                <a:latin typeface="Lexend Deca"/>
                <a:cs typeface="Lexend Deca"/>
              </a:rPr>
              <a:t>Cost</a:t>
            </a:r>
            <a:r>
              <a:rPr dirty="0" sz="1700" spc="55">
                <a:latin typeface="Lexend Deca"/>
                <a:cs typeface="Lexend Deca"/>
              </a:rPr>
              <a:t> </a:t>
            </a:r>
            <a:r>
              <a:rPr dirty="0" sz="1700" spc="-10">
                <a:latin typeface="Lexend Deca"/>
                <a:cs typeface="Lexend Deca"/>
              </a:rPr>
              <a:t>Control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00">
                <a:latin typeface="Lexend Deca"/>
                <a:cs typeface="Lexend Deca"/>
              </a:rPr>
              <a:t>Budgeting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through</a:t>
            </a:r>
            <a:r>
              <a:rPr dirty="0" sz="1000" spc="3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4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Coordinator</a:t>
            </a:r>
            <a:endParaRPr sz="1000">
              <a:latin typeface="Lexend Deca"/>
              <a:cs typeface="Lexend Deca"/>
            </a:endParaRPr>
          </a:p>
          <a:p>
            <a:pPr algn="ctr" marL="28575" marR="20955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Hub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helps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keep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team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on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target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costs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the</a:t>
            </a:r>
            <a:r>
              <a:rPr dirty="0" sz="1000" spc="3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season.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859300" y="4112666"/>
            <a:ext cx="2249805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Lexend Deca"/>
                <a:cs typeface="Lexend Deca"/>
              </a:rPr>
              <a:t>Scalability</a:t>
            </a:r>
            <a:endParaRPr sz="1700">
              <a:latin typeface="Lexend Deca"/>
              <a:cs typeface="Lexend Dec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00">
                <a:latin typeface="Lexend Deca"/>
                <a:cs typeface="Lexend Deca"/>
              </a:rPr>
              <a:t>Whether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travelling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to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an</a:t>
            </a:r>
            <a:r>
              <a:rPr dirty="0" sz="1000" spc="1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or</a:t>
            </a:r>
            <a:endParaRPr sz="1000">
              <a:latin typeface="Lexend Deca"/>
              <a:cs typeface="Lexend Deca"/>
            </a:endParaRPr>
          </a:p>
          <a:p>
            <a:pPr algn="ctr" marL="12700" marR="5080" indent="-635">
              <a:lnSpc>
                <a:spcPct val="116700"/>
              </a:lnSpc>
            </a:pPr>
            <a:r>
              <a:rPr dirty="0" sz="1000">
                <a:latin typeface="Lexend Deca"/>
                <a:cs typeface="Lexend Deca"/>
              </a:rPr>
              <a:t>coordinating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logistics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for</a:t>
            </a:r>
            <a:r>
              <a:rPr dirty="0" sz="1000" spc="5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a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full</a:t>
            </a:r>
            <a:r>
              <a:rPr dirty="0" sz="1000" spc="55">
                <a:latin typeface="Lexend Deca"/>
                <a:cs typeface="Lexend Deca"/>
              </a:rPr>
              <a:t> </a:t>
            </a:r>
            <a:r>
              <a:rPr dirty="0" sz="1000" spc="-25">
                <a:latin typeface="Lexend Deca"/>
                <a:cs typeface="Lexend Deca"/>
              </a:rPr>
              <a:t>F2 </a:t>
            </a:r>
            <a:r>
              <a:rPr dirty="0" sz="1000">
                <a:latin typeface="Lexend Deca"/>
                <a:cs typeface="Lexend Deca"/>
              </a:rPr>
              <a:t>season,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EventR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scaled</a:t>
            </a:r>
            <a:r>
              <a:rPr dirty="0" sz="1000" spc="25">
                <a:latin typeface="Lexend Deca"/>
                <a:cs typeface="Lexend Deca"/>
              </a:rPr>
              <a:t> </a:t>
            </a:r>
            <a:r>
              <a:rPr dirty="0" sz="1000">
                <a:latin typeface="Lexend Deca"/>
                <a:cs typeface="Lexend Deca"/>
              </a:rPr>
              <a:t>with</a:t>
            </a:r>
            <a:r>
              <a:rPr dirty="0" sz="1000" spc="2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Hitech’s </a:t>
            </a:r>
            <a:r>
              <a:rPr dirty="0" sz="1000">
                <a:latin typeface="Lexend Deca"/>
                <a:cs typeface="Lexend Deca"/>
              </a:rPr>
              <a:t>needs</a:t>
            </a:r>
            <a:r>
              <a:rPr dirty="0" sz="1000" spc="10">
                <a:latin typeface="Lexend Deca"/>
                <a:cs typeface="Lexend Deca"/>
              </a:rPr>
              <a:t> </a:t>
            </a:r>
            <a:r>
              <a:rPr dirty="0" sz="1000" spc="-10">
                <a:latin typeface="Lexend Deca"/>
                <a:cs typeface="Lexend Deca"/>
              </a:rPr>
              <a:t>effortlessly.</a:t>
            </a:r>
            <a:endParaRPr sz="1000">
              <a:latin typeface="Lexend Deca"/>
              <a:cs typeface="Lexend Deca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3319805" y="3243706"/>
            <a:ext cx="4046220" cy="1628139"/>
          </a:xfrm>
          <a:custGeom>
            <a:avLst/>
            <a:gdLst/>
            <a:ahLst/>
            <a:cxnLst/>
            <a:rect l="l" t="t" r="r" b="b"/>
            <a:pathLst>
              <a:path w="4046220" h="1628139">
                <a:moveTo>
                  <a:pt x="414032" y="1398282"/>
                </a:moveTo>
                <a:lnTo>
                  <a:pt x="412000" y="1393266"/>
                </a:lnTo>
                <a:lnTo>
                  <a:pt x="403910" y="1385163"/>
                </a:lnTo>
                <a:lnTo>
                  <a:pt x="398894" y="1383144"/>
                </a:lnTo>
                <a:lnTo>
                  <a:pt x="302399" y="1383144"/>
                </a:lnTo>
                <a:lnTo>
                  <a:pt x="297383" y="1385163"/>
                </a:lnTo>
                <a:lnTo>
                  <a:pt x="289280" y="1393266"/>
                </a:lnTo>
                <a:lnTo>
                  <a:pt x="287261" y="1398282"/>
                </a:lnTo>
                <a:lnTo>
                  <a:pt x="287261" y="1410258"/>
                </a:lnTo>
                <a:lnTo>
                  <a:pt x="289280" y="1415275"/>
                </a:lnTo>
                <a:lnTo>
                  <a:pt x="297383" y="1423365"/>
                </a:lnTo>
                <a:lnTo>
                  <a:pt x="302399" y="1425397"/>
                </a:lnTo>
                <a:lnTo>
                  <a:pt x="342188" y="1425397"/>
                </a:lnTo>
                <a:lnTo>
                  <a:pt x="232321" y="1534210"/>
                </a:lnTo>
                <a:lnTo>
                  <a:pt x="177914" y="1479270"/>
                </a:lnTo>
                <a:lnTo>
                  <a:pt x="147815" y="1467129"/>
                </a:lnTo>
                <a:lnTo>
                  <a:pt x="139192" y="1467891"/>
                </a:lnTo>
                <a:lnTo>
                  <a:pt x="2374" y="1596186"/>
                </a:lnTo>
                <a:lnTo>
                  <a:pt x="0" y="1612646"/>
                </a:lnTo>
                <a:lnTo>
                  <a:pt x="2019" y="1617662"/>
                </a:lnTo>
                <a:lnTo>
                  <a:pt x="6248" y="1621891"/>
                </a:lnTo>
                <a:lnTo>
                  <a:pt x="10121" y="1625765"/>
                </a:lnTo>
                <a:lnTo>
                  <a:pt x="15049" y="1627708"/>
                </a:lnTo>
                <a:lnTo>
                  <a:pt x="27025" y="1627708"/>
                </a:lnTo>
                <a:lnTo>
                  <a:pt x="31953" y="1625765"/>
                </a:lnTo>
                <a:lnTo>
                  <a:pt x="147815" y="1509915"/>
                </a:lnTo>
                <a:lnTo>
                  <a:pt x="202222" y="1564309"/>
                </a:lnTo>
                <a:lnTo>
                  <a:pt x="208648" y="1569631"/>
                </a:lnTo>
                <a:lnTo>
                  <a:pt x="215811" y="1573428"/>
                </a:lnTo>
                <a:lnTo>
                  <a:pt x="223697" y="1575701"/>
                </a:lnTo>
                <a:lnTo>
                  <a:pt x="232321" y="1576463"/>
                </a:lnTo>
                <a:lnTo>
                  <a:pt x="240931" y="1575701"/>
                </a:lnTo>
                <a:lnTo>
                  <a:pt x="248818" y="1573428"/>
                </a:lnTo>
                <a:lnTo>
                  <a:pt x="255981" y="1569631"/>
                </a:lnTo>
                <a:lnTo>
                  <a:pt x="262432" y="1564309"/>
                </a:lnTo>
                <a:lnTo>
                  <a:pt x="371779" y="1454975"/>
                </a:lnTo>
                <a:lnTo>
                  <a:pt x="371779" y="1494764"/>
                </a:lnTo>
                <a:lnTo>
                  <a:pt x="373799" y="1499781"/>
                </a:lnTo>
                <a:lnTo>
                  <a:pt x="381901" y="1507883"/>
                </a:lnTo>
                <a:lnTo>
                  <a:pt x="386918" y="1509915"/>
                </a:lnTo>
                <a:lnTo>
                  <a:pt x="398894" y="1509915"/>
                </a:lnTo>
                <a:lnTo>
                  <a:pt x="403910" y="1507883"/>
                </a:lnTo>
                <a:lnTo>
                  <a:pt x="412000" y="1499781"/>
                </a:lnTo>
                <a:lnTo>
                  <a:pt x="414032" y="1494764"/>
                </a:lnTo>
                <a:lnTo>
                  <a:pt x="414032" y="1398282"/>
                </a:lnTo>
                <a:close/>
              </a:path>
              <a:path w="4046220" h="1628139">
                <a:moveTo>
                  <a:pt x="798195" y="412623"/>
                </a:moveTo>
                <a:lnTo>
                  <a:pt x="775462" y="378498"/>
                </a:lnTo>
                <a:lnTo>
                  <a:pt x="761365" y="375793"/>
                </a:lnTo>
                <a:lnTo>
                  <a:pt x="754049" y="376478"/>
                </a:lnTo>
                <a:lnTo>
                  <a:pt x="725220" y="405307"/>
                </a:lnTo>
                <a:lnTo>
                  <a:pt x="724535" y="412623"/>
                </a:lnTo>
                <a:lnTo>
                  <a:pt x="725220" y="419950"/>
                </a:lnTo>
                <a:lnTo>
                  <a:pt x="754049" y="448779"/>
                </a:lnTo>
                <a:lnTo>
                  <a:pt x="761365" y="449453"/>
                </a:lnTo>
                <a:lnTo>
                  <a:pt x="768692" y="448779"/>
                </a:lnTo>
                <a:lnTo>
                  <a:pt x="797521" y="419950"/>
                </a:lnTo>
                <a:lnTo>
                  <a:pt x="798195" y="412623"/>
                </a:lnTo>
                <a:close/>
              </a:path>
              <a:path w="4046220" h="1628139">
                <a:moveTo>
                  <a:pt x="875080" y="444233"/>
                </a:moveTo>
                <a:lnTo>
                  <a:pt x="874776" y="439940"/>
                </a:lnTo>
                <a:lnTo>
                  <a:pt x="869861" y="431342"/>
                </a:lnTo>
                <a:lnTo>
                  <a:pt x="866025" y="428434"/>
                </a:lnTo>
                <a:lnTo>
                  <a:pt x="860806" y="426897"/>
                </a:lnTo>
                <a:lnTo>
                  <a:pt x="856208" y="425361"/>
                </a:lnTo>
                <a:lnTo>
                  <a:pt x="851750" y="425894"/>
                </a:lnTo>
                <a:lnTo>
                  <a:pt x="843153" y="431114"/>
                </a:lnTo>
                <a:lnTo>
                  <a:pt x="839787" y="434568"/>
                </a:lnTo>
                <a:lnTo>
                  <a:pt x="837323" y="438861"/>
                </a:lnTo>
                <a:lnTo>
                  <a:pt x="833297" y="445198"/>
                </a:lnTo>
                <a:lnTo>
                  <a:pt x="796442" y="467385"/>
                </a:lnTo>
                <a:lnTo>
                  <a:pt x="788987" y="467868"/>
                </a:lnTo>
                <a:lnTo>
                  <a:pt x="726071" y="467868"/>
                </a:lnTo>
                <a:lnTo>
                  <a:pt x="719543" y="470547"/>
                </a:lnTo>
                <a:lnTo>
                  <a:pt x="708799" y="481291"/>
                </a:lnTo>
                <a:lnTo>
                  <a:pt x="706120" y="487819"/>
                </a:lnTo>
                <a:lnTo>
                  <a:pt x="706120" y="528332"/>
                </a:lnTo>
                <a:lnTo>
                  <a:pt x="707885" y="532701"/>
                </a:lnTo>
                <a:lnTo>
                  <a:pt x="714946" y="539762"/>
                </a:lnTo>
                <a:lnTo>
                  <a:pt x="719315" y="541528"/>
                </a:lnTo>
                <a:lnTo>
                  <a:pt x="803414" y="541528"/>
                </a:lnTo>
                <a:lnTo>
                  <a:pt x="807783" y="539762"/>
                </a:lnTo>
                <a:lnTo>
                  <a:pt x="814844" y="532701"/>
                </a:lnTo>
                <a:lnTo>
                  <a:pt x="816610" y="528332"/>
                </a:lnTo>
                <a:lnTo>
                  <a:pt x="816610" y="500100"/>
                </a:lnTo>
                <a:lnTo>
                  <a:pt x="825995" y="496443"/>
                </a:lnTo>
                <a:lnTo>
                  <a:pt x="857618" y="473316"/>
                </a:lnTo>
                <a:lnTo>
                  <a:pt x="873239" y="448538"/>
                </a:lnTo>
                <a:lnTo>
                  <a:pt x="875080" y="444233"/>
                </a:lnTo>
                <a:close/>
              </a:path>
              <a:path w="4046220" h="1628139">
                <a:moveTo>
                  <a:pt x="1000760" y="517893"/>
                </a:moveTo>
                <a:lnTo>
                  <a:pt x="998994" y="513524"/>
                </a:lnTo>
                <a:lnTo>
                  <a:pt x="991933" y="506463"/>
                </a:lnTo>
                <a:lnTo>
                  <a:pt x="987564" y="504698"/>
                </a:lnTo>
                <a:lnTo>
                  <a:pt x="982345" y="504698"/>
                </a:lnTo>
                <a:lnTo>
                  <a:pt x="941692" y="516877"/>
                </a:lnTo>
                <a:lnTo>
                  <a:pt x="914095" y="550164"/>
                </a:lnTo>
                <a:lnTo>
                  <a:pt x="908685" y="578358"/>
                </a:lnTo>
                <a:lnTo>
                  <a:pt x="908685" y="583577"/>
                </a:lnTo>
                <a:lnTo>
                  <a:pt x="910450" y="587946"/>
                </a:lnTo>
                <a:lnTo>
                  <a:pt x="917511" y="595007"/>
                </a:lnTo>
                <a:lnTo>
                  <a:pt x="921880" y="596773"/>
                </a:lnTo>
                <a:lnTo>
                  <a:pt x="932319" y="596773"/>
                </a:lnTo>
                <a:lnTo>
                  <a:pt x="936688" y="595007"/>
                </a:lnTo>
                <a:lnTo>
                  <a:pt x="943749" y="587946"/>
                </a:lnTo>
                <a:lnTo>
                  <a:pt x="945515" y="583577"/>
                </a:lnTo>
                <a:lnTo>
                  <a:pt x="945515" y="578358"/>
                </a:lnTo>
                <a:lnTo>
                  <a:pt x="946200" y="571042"/>
                </a:lnTo>
                <a:lnTo>
                  <a:pt x="975029" y="542213"/>
                </a:lnTo>
                <a:lnTo>
                  <a:pt x="982345" y="541528"/>
                </a:lnTo>
                <a:lnTo>
                  <a:pt x="987564" y="541528"/>
                </a:lnTo>
                <a:lnTo>
                  <a:pt x="991933" y="539762"/>
                </a:lnTo>
                <a:lnTo>
                  <a:pt x="998994" y="532701"/>
                </a:lnTo>
                <a:lnTo>
                  <a:pt x="1000760" y="528332"/>
                </a:lnTo>
                <a:lnTo>
                  <a:pt x="1000760" y="517893"/>
                </a:lnTo>
                <a:close/>
              </a:path>
              <a:path w="4046220" h="1628139">
                <a:moveTo>
                  <a:pt x="1000760" y="444233"/>
                </a:moveTo>
                <a:lnTo>
                  <a:pt x="999032" y="439940"/>
                </a:lnTo>
                <a:lnTo>
                  <a:pt x="997991" y="438861"/>
                </a:lnTo>
                <a:lnTo>
                  <a:pt x="991933" y="432803"/>
                </a:lnTo>
                <a:lnTo>
                  <a:pt x="987755" y="431114"/>
                </a:lnTo>
                <a:lnTo>
                  <a:pt x="981506" y="431114"/>
                </a:lnTo>
                <a:lnTo>
                  <a:pt x="925385" y="441744"/>
                </a:lnTo>
                <a:lnTo>
                  <a:pt x="877836" y="473849"/>
                </a:lnTo>
                <a:lnTo>
                  <a:pt x="845731" y="521398"/>
                </a:lnTo>
                <a:lnTo>
                  <a:pt x="835025" y="578358"/>
                </a:lnTo>
                <a:lnTo>
                  <a:pt x="835025" y="583577"/>
                </a:lnTo>
                <a:lnTo>
                  <a:pt x="836790" y="587946"/>
                </a:lnTo>
                <a:lnTo>
                  <a:pt x="843851" y="595007"/>
                </a:lnTo>
                <a:lnTo>
                  <a:pt x="848220" y="596773"/>
                </a:lnTo>
                <a:lnTo>
                  <a:pt x="858659" y="596773"/>
                </a:lnTo>
                <a:lnTo>
                  <a:pt x="863028" y="595007"/>
                </a:lnTo>
                <a:lnTo>
                  <a:pt x="870089" y="587946"/>
                </a:lnTo>
                <a:lnTo>
                  <a:pt x="871855" y="583577"/>
                </a:lnTo>
                <a:lnTo>
                  <a:pt x="871855" y="578358"/>
                </a:lnTo>
                <a:lnTo>
                  <a:pt x="873874" y="556209"/>
                </a:lnTo>
                <a:lnTo>
                  <a:pt x="889990" y="517080"/>
                </a:lnTo>
                <a:lnTo>
                  <a:pt x="921067" y="486003"/>
                </a:lnTo>
                <a:lnTo>
                  <a:pt x="960196" y="469887"/>
                </a:lnTo>
                <a:lnTo>
                  <a:pt x="982345" y="467868"/>
                </a:lnTo>
                <a:lnTo>
                  <a:pt x="987564" y="467868"/>
                </a:lnTo>
                <a:lnTo>
                  <a:pt x="991933" y="466102"/>
                </a:lnTo>
                <a:lnTo>
                  <a:pt x="998994" y="459041"/>
                </a:lnTo>
                <a:lnTo>
                  <a:pt x="1000760" y="454672"/>
                </a:lnTo>
                <a:lnTo>
                  <a:pt x="1000760" y="444233"/>
                </a:lnTo>
                <a:close/>
              </a:path>
              <a:path w="4046220" h="1628139">
                <a:moveTo>
                  <a:pt x="1056005" y="615188"/>
                </a:moveTo>
                <a:lnTo>
                  <a:pt x="1033284" y="581063"/>
                </a:lnTo>
                <a:lnTo>
                  <a:pt x="1019175" y="578358"/>
                </a:lnTo>
                <a:lnTo>
                  <a:pt x="1011859" y="579043"/>
                </a:lnTo>
                <a:lnTo>
                  <a:pt x="983030" y="607872"/>
                </a:lnTo>
                <a:lnTo>
                  <a:pt x="982345" y="615188"/>
                </a:lnTo>
                <a:lnTo>
                  <a:pt x="983030" y="622515"/>
                </a:lnTo>
                <a:lnTo>
                  <a:pt x="1011859" y="651344"/>
                </a:lnTo>
                <a:lnTo>
                  <a:pt x="1019175" y="652018"/>
                </a:lnTo>
                <a:lnTo>
                  <a:pt x="1026502" y="651344"/>
                </a:lnTo>
                <a:lnTo>
                  <a:pt x="1053122" y="629615"/>
                </a:lnTo>
                <a:lnTo>
                  <a:pt x="1053211" y="629462"/>
                </a:lnTo>
                <a:lnTo>
                  <a:pt x="1053299" y="629285"/>
                </a:lnTo>
                <a:lnTo>
                  <a:pt x="1055331" y="622515"/>
                </a:lnTo>
                <a:lnTo>
                  <a:pt x="1056005" y="615188"/>
                </a:lnTo>
                <a:close/>
              </a:path>
              <a:path w="4046220" h="1628139">
                <a:moveTo>
                  <a:pt x="1074420" y="730897"/>
                </a:moveTo>
                <a:lnTo>
                  <a:pt x="1074343" y="690194"/>
                </a:lnTo>
                <a:lnTo>
                  <a:pt x="1071740" y="683856"/>
                </a:lnTo>
                <a:lnTo>
                  <a:pt x="1060996" y="673112"/>
                </a:lnTo>
                <a:lnTo>
                  <a:pt x="1054468" y="670433"/>
                </a:lnTo>
                <a:lnTo>
                  <a:pt x="991552" y="670433"/>
                </a:lnTo>
                <a:lnTo>
                  <a:pt x="984097" y="669950"/>
                </a:lnTo>
                <a:lnTo>
                  <a:pt x="947242" y="647763"/>
                </a:lnTo>
                <a:lnTo>
                  <a:pt x="940752" y="637133"/>
                </a:lnTo>
                <a:lnTo>
                  <a:pt x="937387" y="633907"/>
                </a:lnTo>
                <a:lnTo>
                  <a:pt x="928789" y="629615"/>
                </a:lnTo>
                <a:lnTo>
                  <a:pt x="924496" y="629462"/>
                </a:lnTo>
                <a:lnTo>
                  <a:pt x="920191" y="631304"/>
                </a:lnTo>
                <a:lnTo>
                  <a:pt x="915289" y="633450"/>
                </a:lnTo>
                <a:lnTo>
                  <a:pt x="911606" y="636828"/>
                </a:lnTo>
                <a:lnTo>
                  <a:pt x="906691" y="646036"/>
                </a:lnTo>
                <a:lnTo>
                  <a:pt x="906691" y="650633"/>
                </a:lnTo>
                <a:lnTo>
                  <a:pt x="931710" y="684479"/>
                </a:lnTo>
                <a:lnTo>
                  <a:pt x="963930" y="702652"/>
                </a:lnTo>
                <a:lnTo>
                  <a:pt x="963930" y="730897"/>
                </a:lnTo>
                <a:lnTo>
                  <a:pt x="965695" y="735266"/>
                </a:lnTo>
                <a:lnTo>
                  <a:pt x="972756" y="742327"/>
                </a:lnTo>
                <a:lnTo>
                  <a:pt x="977125" y="744093"/>
                </a:lnTo>
                <a:lnTo>
                  <a:pt x="1061224" y="744093"/>
                </a:lnTo>
                <a:lnTo>
                  <a:pt x="1065593" y="742327"/>
                </a:lnTo>
                <a:lnTo>
                  <a:pt x="1072654" y="735266"/>
                </a:lnTo>
                <a:lnTo>
                  <a:pt x="1074420" y="730897"/>
                </a:lnTo>
                <a:close/>
              </a:path>
              <a:path w="4046220" h="1628139">
                <a:moveTo>
                  <a:pt x="1960968" y="99669"/>
                </a:moveTo>
                <a:lnTo>
                  <a:pt x="1959025" y="94957"/>
                </a:lnTo>
                <a:lnTo>
                  <a:pt x="1936800" y="72732"/>
                </a:lnTo>
                <a:lnTo>
                  <a:pt x="1958530" y="51015"/>
                </a:lnTo>
                <a:lnTo>
                  <a:pt x="1960549" y="46215"/>
                </a:lnTo>
                <a:lnTo>
                  <a:pt x="1960549" y="44450"/>
                </a:lnTo>
                <a:lnTo>
                  <a:pt x="1960549" y="35102"/>
                </a:lnTo>
                <a:lnTo>
                  <a:pt x="1958530" y="30302"/>
                </a:lnTo>
                <a:lnTo>
                  <a:pt x="1950440" y="22225"/>
                </a:lnTo>
                <a:lnTo>
                  <a:pt x="1945640" y="20205"/>
                </a:lnTo>
                <a:lnTo>
                  <a:pt x="1934527" y="20205"/>
                </a:lnTo>
                <a:lnTo>
                  <a:pt x="1929904" y="22225"/>
                </a:lnTo>
                <a:lnTo>
                  <a:pt x="1926196" y="26263"/>
                </a:lnTo>
                <a:lnTo>
                  <a:pt x="1908517" y="44450"/>
                </a:lnTo>
                <a:lnTo>
                  <a:pt x="1886800" y="22720"/>
                </a:lnTo>
                <a:lnTo>
                  <a:pt x="1882000" y="20701"/>
                </a:lnTo>
                <a:lnTo>
                  <a:pt x="1870887" y="20701"/>
                </a:lnTo>
                <a:lnTo>
                  <a:pt x="1866087" y="22720"/>
                </a:lnTo>
                <a:lnTo>
                  <a:pt x="1862048" y="26771"/>
                </a:lnTo>
                <a:lnTo>
                  <a:pt x="1858340" y="30810"/>
                </a:lnTo>
                <a:lnTo>
                  <a:pt x="1856486" y="35610"/>
                </a:lnTo>
                <a:lnTo>
                  <a:pt x="1856486" y="46723"/>
                </a:lnTo>
                <a:lnTo>
                  <a:pt x="1858340" y="51346"/>
                </a:lnTo>
                <a:lnTo>
                  <a:pt x="1879727" y="72732"/>
                </a:lnTo>
                <a:lnTo>
                  <a:pt x="1862048" y="90919"/>
                </a:lnTo>
                <a:lnTo>
                  <a:pt x="1858340" y="94615"/>
                </a:lnTo>
                <a:lnTo>
                  <a:pt x="1856486" y="99339"/>
                </a:lnTo>
                <a:lnTo>
                  <a:pt x="1856486" y="110782"/>
                </a:lnTo>
                <a:lnTo>
                  <a:pt x="1858340" y="115493"/>
                </a:lnTo>
                <a:lnTo>
                  <a:pt x="1866087" y="123240"/>
                </a:lnTo>
                <a:lnTo>
                  <a:pt x="1870887" y="125260"/>
                </a:lnTo>
                <a:lnTo>
                  <a:pt x="1882000" y="125260"/>
                </a:lnTo>
                <a:lnTo>
                  <a:pt x="1886635" y="123405"/>
                </a:lnTo>
                <a:lnTo>
                  <a:pt x="1908517" y="101523"/>
                </a:lnTo>
                <a:lnTo>
                  <a:pt x="1930234" y="123240"/>
                </a:lnTo>
                <a:lnTo>
                  <a:pt x="1934933" y="125196"/>
                </a:lnTo>
                <a:lnTo>
                  <a:pt x="1945728" y="124841"/>
                </a:lnTo>
                <a:lnTo>
                  <a:pt x="1950440" y="122910"/>
                </a:lnTo>
                <a:lnTo>
                  <a:pt x="1954479" y="119202"/>
                </a:lnTo>
                <a:lnTo>
                  <a:pt x="1958530" y="115163"/>
                </a:lnTo>
                <a:lnTo>
                  <a:pt x="1960473" y="110782"/>
                </a:lnTo>
                <a:lnTo>
                  <a:pt x="1960549" y="110617"/>
                </a:lnTo>
                <a:lnTo>
                  <a:pt x="1960626" y="110451"/>
                </a:lnTo>
                <a:lnTo>
                  <a:pt x="1960867" y="102882"/>
                </a:lnTo>
                <a:lnTo>
                  <a:pt x="1960905" y="101523"/>
                </a:lnTo>
                <a:lnTo>
                  <a:pt x="1960968" y="99669"/>
                </a:lnTo>
                <a:close/>
              </a:path>
              <a:path w="4046220" h="1628139">
                <a:moveTo>
                  <a:pt x="2203424" y="342125"/>
                </a:moveTo>
                <a:lnTo>
                  <a:pt x="2201481" y="337413"/>
                </a:lnTo>
                <a:lnTo>
                  <a:pt x="2179256" y="315188"/>
                </a:lnTo>
                <a:lnTo>
                  <a:pt x="2200973" y="293471"/>
                </a:lnTo>
                <a:lnTo>
                  <a:pt x="2202992" y="288671"/>
                </a:lnTo>
                <a:lnTo>
                  <a:pt x="2202992" y="286905"/>
                </a:lnTo>
                <a:lnTo>
                  <a:pt x="2202992" y="277558"/>
                </a:lnTo>
                <a:lnTo>
                  <a:pt x="2200973" y="272757"/>
                </a:lnTo>
                <a:lnTo>
                  <a:pt x="2192896" y="264680"/>
                </a:lnTo>
                <a:lnTo>
                  <a:pt x="2188095" y="262661"/>
                </a:lnTo>
                <a:lnTo>
                  <a:pt x="2176983" y="262661"/>
                </a:lnTo>
                <a:lnTo>
                  <a:pt x="2172360" y="264680"/>
                </a:lnTo>
                <a:lnTo>
                  <a:pt x="2168652" y="268719"/>
                </a:lnTo>
                <a:lnTo>
                  <a:pt x="2150973" y="286905"/>
                </a:lnTo>
                <a:lnTo>
                  <a:pt x="2129256" y="265176"/>
                </a:lnTo>
                <a:lnTo>
                  <a:pt x="2124456" y="263156"/>
                </a:lnTo>
                <a:lnTo>
                  <a:pt x="2113343" y="263156"/>
                </a:lnTo>
                <a:lnTo>
                  <a:pt x="2108543" y="265176"/>
                </a:lnTo>
                <a:lnTo>
                  <a:pt x="2104504" y="269227"/>
                </a:lnTo>
                <a:lnTo>
                  <a:pt x="2100795" y="273265"/>
                </a:lnTo>
                <a:lnTo>
                  <a:pt x="2098941" y="278066"/>
                </a:lnTo>
                <a:lnTo>
                  <a:pt x="2098941" y="289179"/>
                </a:lnTo>
                <a:lnTo>
                  <a:pt x="2100795" y="293801"/>
                </a:lnTo>
                <a:lnTo>
                  <a:pt x="2122182" y="315188"/>
                </a:lnTo>
                <a:lnTo>
                  <a:pt x="2104428" y="333451"/>
                </a:lnTo>
                <a:lnTo>
                  <a:pt x="2100795" y="337070"/>
                </a:lnTo>
                <a:lnTo>
                  <a:pt x="2098941" y="341795"/>
                </a:lnTo>
                <a:lnTo>
                  <a:pt x="2098941" y="353237"/>
                </a:lnTo>
                <a:lnTo>
                  <a:pt x="2100795" y="357949"/>
                </a:lnTo>
                <a:lnTo>
                  <a:pt x="2108543" y="365696"/>
                </a:lnTo>
                <a:lnTo>
                  <a:pt x="2113343" y="367715"/>
                </a:lnTo>
                <a:lnTo>
                  <a:pt x="2124456" y="367715"/>
                </a:lnTo>
                <a:lnTo>
                  <a:pt x="2129078" y="365861"/>
                </a:lnTo>
                <a:lnTo>
                  <a:pt x="2150973" y="343979"/>
                </a:lnTo>
                <a:lnTo>
                  <a:pt x="2172690" y="365696"/>
                </a:lnTo>
                <a:lnTo>
                  <a:pt x="2177389" y="367652"/>
                </a:lnTo>
                <a:lnTo>
                  <a:pt x="2188184" y="367296"/>
                </a:lnTo>
                <a:lnTo>
                  <a:pt x="2192896" y="365366"/>
                </a:lnTo>
                <a:lnTo>
                  <a:pt x="2196935" y="361657"/>
                </a:lnTo>
                <a:lnTo>
                  <a:pt x="2200973" y="357619"/>
                </a:lnTo>
                <a:lnTo>
                  <a:pt x="2203081" y="352907"/>
                </a:lnTo>
                <a:lnTo>
                  <a:pt x="2203361" y="343979"/>
                </a:lnTo>
                <a:lnTo>
                  <a:pt x="2203424" y="342125"/>
                </a:lnTo>
                <a:close/>
              </a:path>
              <a:path w="4046220" h="1628139">
                <a:moveTo>
                  <a:pt x="2203500" y="67348"/>
                </a:moveTo>
                <a:lnTo>
                  <a:pt x="2201481" y="62623"/>
                </a:lnTo>
                <a:lnTo>
                  <a:pt x="2141372" y="2019"/>
                </a:lnTo>
                <a:lnTo>
                  <a:pt x="2136571" y="0"/>
                </a:lnTo>
                <a:lnTo>
                  <a:pt x="2125459" y="0"/>
                </a:lnTo>
                <a:lnTo>
                  <a:pt x="2110244" y="26263"/>
                </a:lnTo>
                <a:lnTo>
                  <a:pt x="2112073" y="30810"/>
                </a:lnTo>
                <a:lnTo>
                  <a:pt x="2133803" y="52527"/>
                </a:lnTo>
                <a:lnTo>
                  <a:pt x="2110562" y="52527"/>
                </a:lnTo>
                <a:lnTo>
                  <a:pt x="2071725" y="59918"/>
                </a:lnTo>
                <a:lnTo>
                  <a:pt x="2039086" y="82080"/>
                </a:lnTo>
                <a:lnTo>
                  <a:pt x="2016925" y="114719"/>
                </a:lnTo>
                <a:lnTo>
                  <a:pt x="2009546" y="153555"/>
                </a:lnTo>
                <a:lnTo>
                  <a:pt x="2009546" y="234365"/>
                </a:lnTo>
                <a:lnTo>
                  <a:pt x="2008771" y="244436"/>
                </a:lnTo>
                <a:lnTo>
                  <a:pt x="2006447" y="253936"/>
                </a:lnTo>
                <a:lnTo>
                  <a:pt x="2002663" y="262661"/>
                </a:lnTo>
                <a:lnTo>
                  <a:pt x="2002574" y="262877"/>
                </a:lnTo>
                <a:lnTo>
                  <a:pt x="1974481" y="289521"/>
                </a:lnTo>
                <a:lnTo>
                  <a:pt x="1965096" y="292963"/>
                </a:lnTo>
                <a:lnTo>
                  <a:pt x="1961108" y="284746"/>
                </a:lnTo>
                <a:lnTo>
                  <a:pt x="1958962" y="281559"/>
                </a:lnTo>
                <a:lnTo>
                  <a:pt x="1928723" y="258076"/>
                </a:lnTo>
                <a:lnTo>
                  <a:pt x="1928723" y="309460"/>
                </a:lnTo>
                <a:lnTo>
                  <a:pt x="1928723" y="320916"/>
                </a:lnTo>
                <a:lnTo>
                  <a:pt x="1926780" y="325704"/>
                </a:lnTo>
                <a:lnTo>
                  <a:pt x="1919046" y="333451"/>
                </a:lnTo>
                <a:lnTo>
                  <a:pt x="1914245" y="335394"/>
                </a:lnTo>
                <a:lnTo>
                  <a:pt x="1902790" y="335394"/>
                </a:lnTo>
                <a:lnTo>
                  <a:pt x="1897989" y="333451"/>
                </a:lnTo>
                <a:lnTo>
                  <a:pt x="1890255" y="325704"/>
                </a:lnTo>
                <a:lnTo>
                  <a:pt x="1888312" y="320916"/>
                </a:lnTo>
                <a:lnTo>
                  <a:pt x="1888312" y="309460"/>
                </a:lnTo>
                <a:lnTo>
                  <a:pt x="1890255" y="304660"/>
                </a:lnTo>
                <a:lnTo>
                  <a:pt x="1897989" y="296913"/>
                </a:lnTo>
                <a:lnTo>
                  <a:pt x="1902790" y="294982"/>
                </a:lnTo>
                <a:lnTo>
                  <a:pt x="1914245" y="294982"/>
                </a:lnTo>
                <a:lnTo>
                  <a:pt x="1919046" y="296913"/>
                </a:lnTo>
                <a:lnTo>
                  <a:pt x="1926780" y="304660"/>
                </a:lnTo>
                <a:lnTo>
                  <a:pt x="1928723" y="309460"/>
                </a:lnTo>
                <a:lnTo>
                  <a:pt x="1928723" y="258076"/>
                </a:lnTo>
                <a:lnTo>
                  <a:pt x="1926386" y="257162"/>
                </a:lnTo>
                <a:lnTo>
                  <a:pt x="1917649" y="255219"/>
                </a:lnTo>
                <a:lnTo>
                  <a:pt x="1908517" y="254571"/>
                </a:lnTo>
                <a:lnTo>
                  <a:pt x="1896351" y="255676"/>
                </a:lnTo>
                <a:lnTo>
                  <a:pt x="1857844" y="281559"/>
                </a:lnTo>
                <a:lnTo>
                  <a:pt x="1847900" y="315188"/>
                </a:lnTo>
                <a:lnTo>
                  <a:pt x="1849005" y="327342"/>
                </a:lnTo>
                <a:lnTo>
                  <a:pt x="1874888" y="365861"/>
                </a:lnTo>
                <a:lnTo>
                  <a:pt x="1908517" y="375805"/>
                </a:lnTo>
                <a:lnTo>
                  <a:pt x="1918131" y="375081"/>
                </a:lnTo>
                <a:lnTo>
                  <a:pt x="1957565" y="350799"/>
                </a:lnTo>
                <a:lnTo>
                  <a:pt x="1965464" y="335394"/>
                </a:lnTo>
                <a:lnTo>
                  <a:pt x="1966099" y="333870"/>
                </a:lnTo>
                <a:lnTo>
                  <a:pt x="2013546" y="311950"/>
                </a:lnTo>
                <a:lnTo>
                  <a:pt x="2029256" y="294982"/>
                </a:lnTo>
                <a:lnTo>
                  <a:pt x="2030704" y="292963"/>
                </a:lnTo>
                <a:lnTo>
                  <a:pt x="2048459" y="252247"/>
                </a:lnTo>
                <a:lnTo>
                  <a:pt x="2049945" y="234365"/>
                </a:lnTo>
                <a:lnTo>
                  <a:pt x="2049945" y="153555"/>
                </a:lnTo>
                <a:lnTo>
                  <a:pt x="2051050" y="141401"/>
                </a:lnTo>
                <a:lnTo>
                  <a:pt x="2076932" y="102882"/>
                </a:lnTo>
                <a:lnTo>
                  <a:pt x="2110562" y="92938"/>
                </a:lnTo>
                <a:lnTo>
                  <a:pt x="2133803" y="92938"/>
                </a:lnTo>
                <a:lnTo>
                  <a:pt x="2115972" y="110782"/>
                </a:lnTo>
                <a:lnTo>
                  <a:pt x="2112391" y="114719"/>
                </a:lnTo>
                <a:lnTo>
                  <a:pt x="2110562" y="119545"/>
                </a:lnTo>
                <a:lnTo>
                  <a:pt x="2110562" y="130987"/>
                </a:lnTo>
                <a:lnTo>
                  <a:pt x="2112581" y="135699"/>
                </a:lnTo>
                <a:lnTo>
                  <a:pt x="2116620" y="139407"/>
                </a:lnTo>
                <a:lnTo>
                  <a:pt x="2120671" y="143446"/>
                </a:lnTo>
                <a:lnTo>
                  <a:pt x="2125459" y="145389"/>
                </a:lnTo>
                <a:lnTo>
                  <a:pt x="2136571" y="145046"/>
                </a:lnTo>
                <a:lnTo>
                  <a:pt x="2141207" y="143116"/>
                </a:lnTo>
                <a:lnTo>
                  <a:pt x="2191372" y="92938"/>
                </a:lnTo>
                <a:lnTo>
                  <a:pt x="2201481" y="82829"/>
                </a:lnTo>
                <a:lnTo>
                  <a:pt x="2203500" y="78117"/>
                </a:lnTo>
                <a:lnTo>
                  <a:pt x="2203500" y="67348"/>
                </a:lnTo>
                <a:close/>
              </a:path>
              <a:path w="4046220" h="1628139">
                <a:moveTo>
                  <a:pt x="3061970" y="455676"/>
                </a:moveTo>
                <a:lnTo>
                  <a:pt x="3059988" y="450773"/>
                </a:lnTo>
                <a:lnTo>
                  <a:pt x="3052076" y="442861"/>
                </a:lnTo>
                <a:lnTo>
                  <a:pt x="3047174" y="440880"/>
                </a:lnTo>
                <a:lnTo>
                  <a:pt x="2994215" y="440880"/>
                </a:lnTo>
                <a:lnTo>
                  <a:pt x="2989313" y="442861"/>
                </a:lnTo>
                <a:lnTo>
                  <a:pt x="2981401" y="450773"/>
                </a:lnTo>
                <a:lnTo>
                  <a:pt x="2979420" y="455676"/>
                </a:lnTo>
                <a:lnTo>
                  <a:pt x="2979420" y="653097"/>
                </a:lnTo>
                <a:lnTo>
                  <a:pt x="2981401" y="657999"/>
                </a:lnTo>
                <a:lnTo>
                  <a:pt x="2989313" y="665911"/>
                </a:lnTo>
                <a:lnTo>
                  <a:pt x="2994215" y="667893"/>
                </a:lnTo>
                <a:lnTo>
                  <a:pt x="3047174" y="667893"/>
                </a:lnTo>
                <a:lnTo>
                  <a:pt x="3052076" y="665911"/>
                </a:lnTo>
                <a:lnTo>
                  <a:pt x="3059988" y="657999"/>
                </a:lnTo>
                <a:lnTo>
                  <a:pt x="3061970" y="653097"/>
                </a:lnTo>
                <a:lnTo>
                  <a:pt x="3061970" y="455676"/>
                </a:lnTo>
                <a:close/>
              </a:path>
              <a:path w="4046220" h="1628139">
                <a:moveTo>
                  <a:pt x="3185795" y="352488"/>
                </a:moveTo>
                <a:lnTo>
                  <a:pt x="3183813" y="347586"/>
                </a:lnTo>
                <a:lnTo>
                  <a:pt x="3175901" y="339674"/>
                </a:lnTo>
                <a:lnTo>
                  <a:pt x="3170999" y="337693"/>
                </a:lnTo>
                <a:lnTo>
                  <a:pt x="3118040" y="337693"/>
                </a:lnTo>
                <a:lnTo>
                  <a:pt x="3113138" y="339674"/>
                </a:lnTo>
                <a:lnTo>
                  <a:pt x="3105226" y="347586"/>
                </a:lnTo>
                <a:lnTo>
                  <a:pt x="3103245" y="352488"/>
                </a:lnTo>
                <a:lnTo>
                  <a:pt x="3103245" y="653097"/>
                </a:lnTo>
                <a:lnTo>
                  <a:pt x="3105226" y="657999"/>
                </a:lnTo>
                <a:lnTo>
                  <a:pt x="3113138" y="665911"/>
                </a:lnTo>
                <a:lnTo>
                  <a:pt x="3118040" y="667893"/>
                </a:lnTo>
                <a:lnTo>
                  <a:pt x="3170999" y="667893"/>
                </a:lnTo>
                <a:lnTo>
                  <a:pt x="3175901" y="665911"/>
                </a:lnTo>
                <a:lnTo>
                  <a:pt x="3183813" y="657999"/>
                </a:lnTo>
                <a:lnTo>
                  <a:pt x="3185795" y="653097"/>
                </a:lnTo>
                <a:lnTo>
                  <a:pt x="3185795" y="352488"/>
                </a:lnTo>
                <a:close/>
              </a:path>
              <a:path w="4046220" h="1628139">
                <a:moveTo>
                  <a:pt x="3309620" y="538226"/>
                </a:moveTo>
                <a:lnTo>
                  <a:pt x="3307638" y="533323"/>
                </a:lnTo>
                <a:lnTo>
                  <a:pt x="3299726" y="525411"/>
                </a:lnTo>
                <a:lnTo>
                  <a:pt x="3294824" y="523430"/>
                </a:lnTo>
                <a:lnTo>
                  <a:pt x="3241865" y="523430"/>
                </a:lnTo>
                <a:lnTo>
                  <a:pt x="3236963" y="525411"/>
                </a:lnTo>
                <a:lnTo>
                  <a:pt x="3229051" y="533323"/>
                </a:lnTo>
                <a:lnTo>
                  <a:pt x="3227070" y="538226"/>
                </a:lnTo>
                <a:lnTo>
                  <a:pt x="3227070" y="653097"/>
                </a:lnTo>
                <a:lnTo>
                  <a:pt x="3229051" y="657999"/>
                </a:lnTo>
                <a:lnTo>
                  <a:pt x="3236963" y="665911"/>
                </a:lnTo>
                <a:lnTo>
                  <a:pt x="3241865" y="667893"/>
                </a:lnTo>
                <a:lnTo>
                  <a:pt x="3294824" y="667893"/>
                </a:lnTo>
                <a:lnTo>
                  <a:pt x="3299726" y="665911"/>
                </a:lnTo>
                <a:lnTo>
                  <a:pt x="3307638" y="657999"/>
                </a:lnTo>
                <a:lnTo>
                  <a:pt x="3309620" y="653097"/>
                </a:lnTo>
                <a:lnTo>
                  <a:pt x="3309620" y="538226"/>
                </a:lnTo>
                <a:close/>
              </a:path>
              <a:path w="4046220" h="1628139">
                <a:moveTo>
                  <a:pt x="3779570" y="1528419"/>
                </a:moveTo>
                <a:lnTo>
                  <a:pt x="3777869" y="1524203"/>
                </a:lnTo>
                <a:lnTo>
                  <a:pt x="3771061" y="1517383"/>
                </a:lnTo>
                <a:lnTo>
                  <a:pt x="3766832" y="1515681"/>
                </a:lnTo>
                <a:lnTo>
                  <a:pt x="3726243" y="1515681"/>
                </a:lnTo>
                <a:lnTo>
                  <a:pt x="3726243" y="1475092"/>
                </a:lnTo>
                <a:lnTo>
                  <a:pt x="3724541" y="1470863"/>
                </a:lnTo>
                <a:lnTo>
                  <a:pt x="3717721" y="1464056"/>
                </a:lnTo>
                <a:lnTo>
                  <a:pt x="3713505" y="1462354"/>
                </a:lnTo>
                <a:lnTo>
                  <a:pt x="3703434" y="1462354"/>
                </a:lnTo>
                <a:lnTo>
                  <a:pt x="3699205" y="1464056"/>
                </a:lnTo>
                <a:lnTo>
                  <a:pt x="3692398" y="1470863"/>
                </a:lnTo>
                <a:lnTo>
                  <a:pt x="3690696" y="1475092"/>
                </a:lnTo>
                <a:lnTo>
                  <a:pt x="3690696" y="1515681"/>
                </a:lnTo>
                <a:lnTo>
                  <a:pt x="3712641" y="1548625"/>
                </a:lnTo>
                <a:lnTo>
                  <a:pt x="3726243" y="1551228"/>
                </a:lnTo>
                <a:lnTo>
                  <a:pt x="3766832" y="1551228"/>
                </a:lnTo>
                <a:lnTo>
                  <a:pt x="3771061" y="1549527"/>
                </a:lnTo>
                <a:lnTo>
                  <a:pt x="3777869" y="1542719"/>
                </a:lnTo>
                <a:lnTo>
                  <a:pt x="3779570" y="1538490"/>
                </a:lnTo>
                <a:lnTo>
                  <a:pt x="3779570" y="1528419"/>
                </a:lnTo>
                <a:close/>
              </a:path>
              <a:path w="4046220" h="1628139">
                <a:moveTo>
                  <a:pt x="3779570" y="1279550"/>
                </a:moveTo>
                <a:lnTo>
                  <a:pt x="3777869" y="1275334"/>
                </a:lnTo>
                <a:lnTo>
                  <a:pt x="3771061" y="1268514"/>
                </a:lnTo>
                <a:lnTo>
                  <a:pt x="3766832" y="1266812"/>
                </a:lnTo>
                <a:lnTo>
                  <a:pt x="3726243" y="1266812"/>
                </a:lnTo>
                <a:lnTo>
                  <a:pt x="3693312" y="1288757"/>
                </a:lnTo>
                <a:lnTo>
                  <a:pt x="3690696" y="1302359"/>
                </a:lnTo>
                <a:lnTo>
                  <a:pt x="3690696" y="1342948"/>
                </a:lnTo>
                <a:lnTo>
                  <a:pt x="3692398" y="1347177"/>
                </a:lnTo>
                <a:lnTo>
                  <a:pt x="3699205" y="1353985"/>
                </a:lnTo>
                <a:lnTo>
                  <a:pt x="3703434" y="1355686"/>
                </a:lnTo>
                <a:lnTo>
                  <a:pt x="3713505" y="1355686"/>
                </a:lnTo>
                <a:lnTo>
                  <a:pt x="3717721" y="1353985"/>
                </a:lnTo>
                <a:lnTo>
                  <a:pt x="3724541" y="1347177"/>
                </a:lnTo>
                <a:lnTo>
                  <a:pt x="3726243" y="1342948"/>
                </a:lnTo>
                <a:lnTo>
                  <a:pt x="3726243" y="1302359"/>
                </a:lnTo>
                <a:lnTo>
                  <a:pt x="3766832" y="1302359"/>
                </a:lnTo>
                <a:lnTo>
                  <a:pt x="3771061" y="1300657"/>
                </a:lnTo>
                <a:lnTo>
                  <a:pt x="3777869" y="1293850"/>
                </a:lnTo>
                <a:lnTo>
                  <a:pt x="3779570" y="1289621"/>
                </a:lnTo>
                <a:lnTo>
                  <a:pt x="3779570" y="1279550"/>
                </a:lnTo>
                <a:close/>
              </a:path>
              <a:path w="4046220" h="1628139">
                <a:moveTo>
                  <a:pt x="3975112" y="1373466"/>
                </a:moveTo>
                <a:lnTo>
                  <a:pt x="3953179" y="1340535"/>
                </a:lnTo>
                <a:lnTo>
                  <a:pt x="3939565" y="1337919"/>
                </a:lnTo>
                <a:lnTo>
                  <a:pt x="3797350" y="1337919"/>
                </a:lnTo>
                <a:lnTo>
                  <a:pt x="3764419" y="1359865"/>
                </a:lnTo>
                <a:lnTo>
                  <a:pt x="3761803" y="1373466"/>
                </a:lnTo>
                <a:lnTo>
                  <a:pt x="3761803" y="1444574"/>
                </a:lnTo>
                <a:lnTo>
                  <a:pt x="3762464" y="1451648"/>
                </a:lnTo>
                <a:lnTo>
                  <a:pt x="3764419" y="1458188"/>
                </a:lnTo>
                <a:lnTo>
                  <a:pt x="3767607" y="1464056"/>
                </a:lnTo>
                <a:lnTo>
                  <a:pt x="3767683" y="1464208"/>
                </a:lnTo>
                <a:lnTo>
                  <a:pt x="3797350" y="1480121"/>
                </a:lnTo>
                <a:lnTo>
                  <a:pt x="3939565" y="1480121"/>
                </a:lnTo>
                <a:lnTo>
                  <a:pt x="3972509" y="1458188"/>
                </a:lnTo>
                <a:lnTo>
                  <a:pt x="3975112" y="1444574"/>
                </a:lnTo>
                <a:lnTo>
                  <a:pt x="3975112" y="1373466"/>
                </a:lnTo>
                <a:close/>
              </a:path>
              <a:path w="4046220" h="1628139">
                <a:moveTo>
                  <a:pt x="4046220" y="1475092"/>
                </a:moveTo>
                <a:lnTo>
                  <a:pt x="4044518" y="1470863"/>
                </a:lnTo>
                <a:lnTo>
                  <a:pt x="4037698" y="1464056"/>
                </a:lnTo>
                <a:lnTo>
                  <a:pt x="4033482" y="1462354"/>
                </a:lnTo>
                <a:lnTo>
                  <a:pt x="4023410" y="1462354"/>
                </a:lnTo>
                <a:lnTo>
                  <a:pt x="4019181" y="1464056"/>
                </a:lnTo>
                <a:lnTo>
                  <a:pt x="4012374" y="1470863"/>
                </a:lnTo>
                <a:lnTo>
                  <a:pt x="4010672" y="1475092"/>
                </a:lnTo>
                <a:lnTo>
                  <a:pt x="4010672" y="1515681"/>
                </a:lnTo>
                <a:lnTo>
                  <a:pt x="3970083" y="1515681"/>
                </a:lnTo>
                <a:lnTo>
                  <a:pt x="3965854" y="1517383"/>
                </a:lnTo>
                <a:lnTo>
                  <a:pt x="3959047" y="1524203"/>
                </a:lnTo>
                <a:lnTo>
                  <a:pt x="3957332" y="1528419"/>
                </a:lnTo>
                <a:lnTo>
                  <a:pt x="3957332" y="1538490"/>
                </a:lnTo>
                <a:lnTo>
                  <a:pt x="3959047" y="1542719"/>
                </a:lnTo>
                <a:lnTo>
                  <a:pt x="3965854" y="1549527"/>
                </a:lnTo>
                <a:lnTo>
                  <a:pt x="3970083" y="1551228"/>
                </a:lnTo>
                <a:lnTo>
                  <a:pt x="4010672" y="1551228"/>
                </a:lnTo>
                <a:lnTo>
                  <a:pt x="4043616" y="1529295"/>
                </a:lnTo>
                <a:lnTo>
                  <a:pt x="4046220" y="1515681"/>
                </a:lnTo>
                <a:lnTo>
                  <a:pt x="4046220" y="1475092"/>
                </a:lnTo>
                <a:close/>
              </a:path>
              <a:path w="4046220" h="1628139">
                <a:moveTo>
                  <a:pt x="4046220" y="1302359"/>
                </a:moveTo>
                <a:lnTo>
                  <a:pt x="4024274" y="1269428"/>
                </a:lnTo>
                <a:lnTo>
                  <a:pt x="4010672" y="1266812"/>
                </a:lnTo>
                <a:lnTo>
                  <a:pt x="3970083" y="1266812"/>
                </a:lnTo>
                <a:lnTo>
                  <a:pt x="3965854" y="1268514"/>
                </a:lnTo>
                <a:lnTo>
                  <a:pt x="3959047" y="1275334"/>
                </a:lnTo>
                <a:lnTo>
                  <a:pt x="3957332" y="1279550"/>
                </a:lnTo>
                <a:lnTo>
                  <a:pt x="3957332" y="1289621"/>
                </a:lnTo>
                <a:lnTo>
                  <a:pt x="3959047" y="1293850"/>
                </a:lnTo>
                <a:lnTo>
                  <a:pt x="3965854" y="1300657"/>
                </a:lnTo>
                <a:lnTo>
                  <a:pt x="3970083" y="1302359"/>
                </a:lnTo>
                <a:lnTo>
                  <a:pt x="4010672" y="1302359"/>
                </a:lnTo>
                <a:lnTo>
                  <a:pt x="4010672" y="1342948"/>
                </a:lnTo>
                <a:lnTo>
                  <a:pt x="4012374" y="1347177"/>
                </a:lnTo>
                <a:lnTo>
                  <a:pt x="4019181" y="1353985"/>
                </a:lnTo>
                <a:lnTo>
                  <a:pt x="4023410" y="1355686"/>
                </a:lnTo>
                <a:lnTo>
                  <a:pt x="4033482" y="1355686"/>
                </a:lnTo>
                <a:lnTo>
                  <a:pt x="4037698" y="1353985"/>
                </a:lnTo>
                <a:lnTo>
                  <a:pt x="4044518" y="1347177"/>
                </a:lnTo>
                <a:lnTo>
                  <a:pt x="4046220" y="1342948"/>
                </a:lnTo>
                <a:lnTo>
                  <a:pt x="4046220" y="1302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0" y="0"/>
            <a:ext cx="10691495" cy="1094105"/>
          </a:xfrm>
          <a:custGeom>
            <a:avLst/>
            <a:gdLst/>
            <a:ahLst/>
            <a:cxnLst/>
            <a:rect l="l" t="t" r="r" b="b"/>
            <a:pathLst>
              <a:path w="10691495" h="1094105">
                <a:moveTo>
                  <a:pt x="10691024" y="1093889"/>
                </a:moveTo>
                <a:lnTo>
                  <a:pt x="0" y="1093889"/>
                </a:lnTo>
                <a:lnTo>
                  <a:pt x="0" y="0"/>
                </a:lnTo>
                <a:lnTo>
                  <a:pt x="10691024" y="0"/>
                </a:lnTo>
                <a:lnTo>
                  <a:pt x="10691024" y="1093889"/>
                </a:lnTo>
                <a:close/>
              </a:path>
            </a:pathLst>
          </a:custGeom>
          <a:solidFill>
            <a:srgbClr val="F158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240"/>
              <a:t> </a:t>
            </a:r>
            <a:r>
              <a:rPr dirty="0" spc="110"/>
              <a:t>beneﬁts</a:t>
            </a:r>
            <a:r>
              <a:rPr dirty="0" spc="245"/>
              <a:t> </a:t>
            </a:r>
            <a:r>
              <a:rPr dirty="0"/>
              <a:t>of</a:t>
            </a:r>
            <a:r>
              <a:rPr dirty="0" spc="240"/>
              <a:t> </a:t>
            </a:r>
            <a:r>
              <a:rPr dirty="0" spc="75"/>
              <a:t>EventR</a:t>
            </a:r>
            <a:r>
              <a:rPr dirty="0" spc="245"/>
              <a:t> </a:t>
            </a:r>
            <a:r>
              <a:rPr dirty="0" spc="100"/>
              <a:t>for</a:t>
            </a:r>
            <a:r>
              <a:rPr dirty="0" spc="245"/>
              <a:t> </a:t>
            </a:r>
            <a:r>
              <a:rPr dirty="0" spc="90"/>
              <a:t>Hitech</a:t>
            </a:r>
          </a:p>
        </p:txBody>
      </p:sp>
      <p:sp>
        <p:nvSpPr>
          <p:cNvPr id="38" name="object 38" descr=""/>
          <p:cNvSpPr/>
          <p:nvPr/>
        </p:nvSpPr>
        <p:spPr>
          <a:xfrm>
            <a:off x="326160" y="373818"/>
            <a:ext cx="0" cy="419100"/>
          </a:xfrm>
          <a:custGeom>
            <a:avLst/>
            <a:gdLst/>
            <a:ahLst/>
            <a:cxnLst/>
            <a:rect l="l" t="t" r="r" b="b"/>
            <a:pathLst>
              <a:path w="0"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76200">
            <a:solidFill>
              <a:srgbClr val="FFCC0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9" name="object 3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484" y="6692900"/>
            <a:ext cx="642316" cy="7339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106035" cy="5621655"/>
            <a:chOff x="0" y="0"/>
            <a:chExt cx="5106035" cy="562165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4876800" cy="5621655"/>
            </a:xfrm>
            <a:custGeom>
              <a:avLst/>
              <a:gdLst/>
              <a:ahLst/>
              <a:cxnLst/>
              <a:rect l="l" t="t" r="r" b="b"/>
              <a:pathLst>
                <a:path w="4876800" h="5621655">
                  <a:moveTo>
                    <a:pt x="3935714" y="0"/>
                  </a:moveTo>
                  <a:lnTo>
                    <a:pt x="0" y="0"/>
                  </a:lnTo>
                  <a:lnTo>
                    <a:pt x="0" y="5227445"/>
                  </a:lnTo>
                  <a:lnTo>
                    <a:pt x="41711" y="5249533"/>
                  </a:lnTo>
                  <a:lnTo>
                    <a:pt x="82142" y="5270208"/>
                  </a:lnTo>
                  <a:lnTo>
                    <a:pt x="122891" y="5290344"/>
                  </a:lnTo>
                  <a:lnTo>
                    <a:pt x="163954" y="5309934"/>
                  </a:lnTo>
                  <a:lnTo>
                    <a:pt x="205326" y="5328974"/>
                  </a:lnTo>
                  <a:lnTo>
                    <a:pt x="247002" y="5347460"/>
                  </a:lnTo>
                  <a:lnTo>
                    <a:pt x="288978" y="5365386"/>
                  </a:lnTo>
                  <a:lnTo>
                    <a:pt x="331248" y="5382748"/>
                  </a:lnTo>
                  <a:lnTo>
                    <a:pt x="373809" y="5399541"/>
                  </a:lnTo>
                  <a:lnTo>
                    <a:pt x="416655" y="5415761"/>
                  </a:lnTo>
                  <a:lnTo>
                    <a:pt x="459782" y="5431403"/>
                  </a:lnTo>
                  <a:lnTo>
                    <a:pt x="503185" y="5446462"/>
                  </a:lnTo>
                  <a:lnTo>
                    <a:pt x="546860" y="5460933"/>
                  </a:lnTo>
                  <a:lnTo>
                    <a:pt x="590800" y="5474811"/>
                  </a:lnTo>
                  <a:lnTo>
                    <a:pt x="635003" y="5488093"/>
                  </a:lnTo>
                  <a:lnTo>
                    <a:pt x="679462" y="5500772"/>
                  </a:lnTo>
                  <a:lnTo>
                    <a:pt x="724174" y="5512845"/>
                  </a:lnTo>
                  <a:lnTo>
                    <a:pt x="769134" y="5524307"/>
                  </a:lnTo>
                  <a:lnTo>
                    <a:pt x="814336" y="5535153"/>
                  </a:lnTo>
                  <a:lnTo>
                    <a:pt x="859777" y="5545378"/>
                  </a:lnTo>
                  <a:lnTo>
                    <a:pt x="905451" y="5554978"/>
                  </a:lnTo>
                  <a:lnTo>
                    <a:pt x="951354" y="5563947"/>
                  </a:lnTo>
                  <a:lnTo>
                    <a:pt x="997481" y="5572282"/>
                  </a:lnTo>
                  <a:lnTo>
                    <a:pt x="1043827" y="5579977"/>
                  </a:lnTo>
                  <a:lnTo>
                    <a:pt x="1090388" y="5587027"/>
                  </a:lnTo>
                  <a:lnTo>
                    <a:pt x="1137159" y="5593429"/>
                  </a:lnTo>
                  <a:lnTo>
                    <a:pt x="1184135" y="5599177"/>
                  </a:lnTo>
                  <a:lnTo>
                    <a:pt x="1231311" y="5604266"/>
                  </a:lnTo>
                  <a:lnTo>
                    <a:pt x="1278683" y="5608692"/>
                  </a:lnTo>
                  <a:lnTo>
                    <a:pt x="1326246" y="5612450"/>
                  </a:lnTo>
                  <a:lnTo>
                    <a:pt x="1373995" y="5615535"/>
                  </a:lnTo>
                  <a:lnTo>
                    <a:pt x="1421925" y="5617943"/>
                  </a:lnTo>
                  <a:lnTo>
                    <a:pt x="1470033" y="5619669"/>
                  </a:lnTo>
                  <a:lnTo>
                    <a:pt x="1518312" y="5620708"/>
                  </a:lnTo>
                  <a:lnTo>
                    <a:pt x="1566759" y="5621055"/>
                  </a:lnTo>
                  <a:lnTo>
                    <a:pt x="1615206" y="5620708"/>
                  </a:lnTo>
                  <a:lnTo>
                    <a:pt x="1663486" y="5619669"/>
                  </a:lnTo>
                  <a:lnTo>
                    <a:pt x="1711594" y="5617943"/>
                  </a:lnTo>
                  <a:lnTo>
                    <a:pt x="1759525" y="5615535"/>
                  </a:lnTo>
                  <a:lnTo>
                    <a:pt x="1807274" y="5612450"/>
                  </a:lnTo>
                  <a:lnTo>
                    <a:pt x="1854837" y="5608692"/>
                  </a:lnTo>
                  <a:lnTo>
                    <a:pt x="1902210" y="5604266"/>
                  </a:lnTo>
                  <a:lnTo>
                    <a:pt x="1949386" y="5599177"/>
                  </a:lnTo>
                  <a:lnTo>
                    <a:pt x="1996362" y="5593429"/>
                  </a:lnTo>
                  <a:lnTo>
                    <a:pt x="2043133" y="5587027"/>
                  </a:lnTo>
                  <a:lnTo>
                    <a:pt x="2089694" y="5579977"/>
                  </a:lnTo>
                  <a:lnTo>
                    <a:pt x="2136041" y="5572282"/>
                  </a:lnTo>
                  <a:lnTo>
                    <a:pt x="2182168" y="5563947"/>
                  </a:lnTo>
                  <a:lnTo>
                    <a:pt x="2228071" y="5554978"/>
                  </a:lnTo>
                  <a:lnTo>
                    <a:pt x="2273746" y="5545378"/>
                  </a:lnTo>
                  <a:lnTo>
                    <a:pt x="2319187" y="5535153"/>
                  </a:lnTo>
                  <a:lnTo>
                    <a:pt x="2364389" y="5524307"/>
                  </a:lnTo>
                  <a:lnTo>
                    <a:pt x="2409349" y="5512845"/>
                  </a:lnTo>
                  <a:lnTo>
                    <a:pt x="2454061" y="5500772"/>
                  </a:lnTo>
                  <a:lnTo>
                    <a:pt x="2498521" y="5488093"/>
                  </a:lnTo>
                  <a:lnTo>
                    <a:pt x="2542724" y="5474811"/>
                  </a:lnTo>
                  <a:lnTo>
                    <a:pt x="2586665" y="5460933"/>
                  </a:lnTo>
                  <a:lnTo>
                    <a:pt x="2630339" y="5446462"/>
                  </a:lnTo>
                  <a:lnTo>
                    <a:pt x="2673742" y="5431403"/>
                  </a:lnTo>
                  <a:lnTo>
                    <a:pt x="2716870" y="5415761"/>
                  </a:lnTo>
                  <a:lnTo>
                    <a:pt x="2759716" y="5399541"/>
                  </a:lnTo>
                  <a:lnTo>
                    <a:pt x="2802277" y="5382748"/>
                  </a:lnTo>
                  <a:lnTo>
                    <a:pt x="2844548" y="5365386"/>
                  </a:lnTo>
                  <a:lnTo>
                    <a:pt x="2886524" y="5347460"/>
                  </a:lnTo>
                  <a:lnTo>
                    <a:pt x="2928200" y="5328974"/>
                  </a:lnTo>
                  <a:lnTo>
                    <a:pt x="2969573" y="5309934"/>
                  </a:lnTo>
                  <a:lnTo>
                    <a:pt x="3010636" y="5290344"/>
                  </a:lnTo>
                  <a:lnTo>
                    <a:pt x="3051385" y="5270208"/>
                  </a:lnTo>
                  <a:lnTo>
                    <a:pt x="3091816" y="5249533"/>
                  </a:lnTo>
                  <a:lnTo>
                    <a:pt x="3131923" y="5228321"/>
                  </a:lnTo>
                  <a:lnTo>
                    <a:pt x="3171703" y="5206579"/>
                  </a:lnTo>
                  <a:lnTo>
                    <a:pt x="3211150" y="5184310"/>
                  </a:lnTo>
                  <a:lnTo>
                    <a:pt x="3250260" y="5161520"/>
                  </a:lnTo>
                  <a:lnTo>
                    <a:pt x="3289028" y="5138213"/>
                  </a:lnTo>
                  <a:lnTo>
                    <a:pt x="3327448" y="5114394"/>
                  </a:lnTo>
                  <a:lnTo>
                    <a:pt x="3365518" y="5090067"/>
                  </a:lnTo>
                  <a:lnTo>
                    <a:pt x="3403231" y="5065238"/>
                  </a:lnTo>
                  <a:lnTo>
                    <a:pt x="3440583" y="5039911"/>
                  </a:lnTo>
                  <a:lnTo>
                    <a:pt x="3477569" y="5014091"/>
                  </a:lnTo>
                  <a:lnTo>
                    <a:pt x="3514185" y="4987782"/>
                  </a:lnTo>
                  <a:lnTo>
                    <a:pt x="3550425" y="4960989"/>
                  </a:lnTo>
                  <a:lnTo>
                    <a:pt x="3586286" y="4933717"/>
                  </a:lnTo>
                  <a:lnTo>
                    <a:pt x="3621763" y="4905971"/>
                  </a:lnTo>
                  <a:lnTo>
                    <a:pt x="3656849" y="4877756"/>
                  </a:lnTo>
                  <a:lnTo>
                    <a:pt x="3691542" y="4849075"/>
                  </a:lnTo>
                  <a:lnTo>
                    <a:pt x="3725836" y="4819935"/>
                  </a:lnTo>
                  <a:lnTo>
                    <a:pt x="3759727" y="4790338"/>
                  </a:lnTo>
                  <a:lnTo>
                    <a:pt x="3793210" y="4760292"/>
                  </a:lnTo>
                  <a:lnTo>
                    <a:pt x="3826279" y="4729799"/>
                  </a:lnTo>
                  <a:lnTo>
                    <a:pt x="3858931" y="4698865"/>
                  </a:lnTo>
                  <a:lnTo>
                    <a:pt x="3891160" y="4667494"/>
                  </a:lnTo>
                  <a:lnTo>
                    <a:pt x="3922963" y="4635692"/>
                  </a:lnTo>
                  <a:lnTo>
                    <a:pt x="3954333" y="4603462"/>
                  </a:lnTo>
                  <a:lnTo>
                    <a:pt x="3985267" y="4570810"/>
                  </a:lnTo>
                  <a:lnTo>
                    <a:pt x="4015760" y="4537741"/>
                  </a:lnTo>
                  <a:lnTo>
                    <a:pt x="4045807" y="4504258"/>
                  </a:lnTo>
                  <a:lnTo>
                    <a:pt x="4075403" y="4470368"/>
                  </a:lnTo>
                  <a:lnTo>
                    <a:pt x="4104543" y="4436073"/>
                  </a:lnTo>
                  <a:lnTo>
                    <a:pt x="4133223" y="4401380"/>
                  </a:lnTo>
                  <a:lnTo>
                    <a:pt x="4161439" y="4366293"/>
                  </a:lnTo>
                  <a:lnTo>
                    <a:pt x="4189185" y="4330817"/>
                  </a:lnTo>
                  <a:lnTo>
                    <a:pt x="4216457" y="4294956"/>
                  </a:lnTo>
                  <a:lnTo>
                    <a:pt x="4243249" y="4258715"/>
                  </a:lnTo>
                  <a:lnTo>
                    <a:pt x="4269558" y="4222100"/>
                  </a:lnTo>
                  <a:lnTo>
                    <a:pt x="4295378" y="4185113"/>
                  </a:lnTo>
                  <a:lnTo>
                    <a:pt x="4320705" y="4147761"/>
                  </a:lnTo>
                  <a:lnTo>
                    <a:pt x="4345534" y="4110048"/>
                  </a:lnTo>
                  <a:lnTo>
                    <a:pt x="4369861" y="4071979"/>
                  </a:lnTo>
                  <a:lnTo>
                    <a:pt x="4393680" y="4033558"/>
                  </a:lnTo>
                  <a:lnTo>
                    <a:pt x="4416987" y="3994791"/>
                  </a:lnTo>
                  <a:lnTo>
                    <a:pt x="4439777" y="3955681"/>
                  </a:lnTo>
                  <a:lnTo>
                    <a:pt x="4462045" y="3916234"/>
                  </a:lnTo>
                  <a:lnTo>
                    <a:pt x="4483788" y="3876454"/>
                  </a:lnTo>
                  <a:lnTo>
                    <a:pt x="4504999" y="3836346"/>
                  </a:lnTo>
                  <a:lnTo>
                    <a:pt x="4525675" y="3795916"/>
                  </a:lnTo>
                  <a:lnTo>
                    <a:pt x="4545810" y="3755166"/>
                  </a:lnTo>
                  <a:lnTo>
                    <a:pt x="4565400" y="3714103"/>
                  </a:lnTo>
                  <a:lnTo>
                    <a:pt x="4584440" y="3672731"/>
                  </a:lnTo>
                  <a:lnTo>
                    <a:pt x="4602925" y="3631055"/>
                  </a:lnTo>
                  <a:lnTo>
                    <a:pt x="4620851" y="3589079"/>
                  </a:lnTo>
                  <a:lnTo>
                    <a:pt x="4638213" y="3546808"/>
                  </a:lnTo>
                  <a:lnTo>
                    <a:pt x="4655007" y="3504247"/>
                  </a:lnTo>
                  <a:lnTo>
                    <a:pt x="4671226" y="3461401"/>
                  </a:lnTo>
                  <a:lnTo>
                    <a:pt x="4686868" y="3418274"/>
                  </a:lnTo>
                  <a:lnTo>
                    <a:pt x="4701927" y="3374871"/>
                  </a:lnTo>
                  <a:lnTo>
                    <a:pt x="4716397" y="3331196"/>
                  </a:lnTo>
                  <a:lnTo>
                    <a:pt x="4730276" y="3287255"/>
                  </a:lnTo>
                  <a:lnTo>
                    <a:pt x="4743557" y="3243053"/>
                  </a:lnTo>
                  <a:lnTo>
                    <a:pt x="4756237" y="3198593"/>
                  </a:lnTo>
                  <a:lnTo>
                    <a:pt x="4768310" y="3153881"/>
                  </a:lnTo>
                  <a:lnTo>
                    <a:pt x="4779772" y="3108921"/>
                  </a:lnTo>
                  <a:lnTo>
                    <a:pt x="4790618" y="3063719"/>
                  </a:lnTo>
                  <a:lnTo>
                    <a:pt x="4800843" y="3018278"/>
                  </a:lnTo>
                  <a:lnTo>
                    <a:pt x="4810442" y="2972604"/>
                  </a:lnTo>
                  <a:lnTo>
                    <a:pt x="4819412" y="2926701"/>
                  </a:lnTo>
                  <a:lnTo>
                    <a:pt x="4827746" y="2880574"/>
                  </a:lnTo>
                  <a:lnTo>
                    <a:pt x="4835441" y="2834227"/>
                  </a:lnTo>
                  <a:lnTo>
                    <a:pt x="4842491" y="2787667"/>
                  </a:lnTo>
                  <a:lnTo>
                    <a:pt x="4848893" y="2740896"/>
                  </a:lnTo>
                  <a:lnTo>
                    <a:pt x="4854641" y="2693920"/>
                  </a:lnTo>
                  <a:lnTo>
                    <a:pt x="4859730" y="2646744"/>
                  </a:lnTo>
                  <a:lnTo>
                    <a:pt x="4864156" y="2599372"/>
                  </a:lnTo>
                  <a:lnTo>
                    <a:pt x="4867914" y="2551809"/>
                  </a:lnTo>
                  <a:lnTo>
                    <a:pt x="4870999" y="2504060"/>
                  </a:lnTo>
                  <a:lnTo>
                    <a:pt x="4873407" y="2456129"/>
                  </a:lnTo>
                  <a:lnTo>
                    <a:pt x="4875133" y="2408022"/>
                  </a:lnTo>
                  <a:lnTo>
                    <a:pt x="4876171" y="2359742"/>
                  </a:lnTo>
                  <a:lnTo>
                    <a:pt x="4876519" y="2311295"/>
                  </a:lnTo>
                  <a:lnTo>
                    <a:pt x="4876171" y="2262849"/>
                  </a:lnTo>
                  <a:lnTo>
                    <a:pt x="4875133" y="2214569"/>
                  </a:lnTo>
                  <a:lnTo>
                    <a:pt x="4873407" y="2166462"/>
                  </a:lnTo>
                  <a:lnTo>
                    <a:pt x="4870999" y="2118531"/>
                  </a:lnTo>
                  <a:lnTo>
                    <a:pt x="4867914" y="2070782"/>
                  </a:lnTo>
                  <a:lnTo>
                    <a:pt x="4864156" y="2023219"/>
                  </a:lnTo>
                  <a:lnTo>
                    <a:pt x="4859730" y="1975847"/>
                  </a:lnTo>
                  <a:lnTo>
                    <a:pt x="4854641" y="1928671"/>
                  </a:lnTo>
                  <a:lnTo>
                    <a:pt x="4848893" y="1881695"/>
                  </a:lnTo>
                  <a:lnTo>
                    <a:pt x="4842491" y="1834924"/>
                  </a:lnTo>
                  <a:lnTo>
                    <a:pt x="4835441" y="1788363"/>
                  </a:lnTo>
                  <a:lnTo>
                    <a:pt x="4827746" y="1742017"/>
                  </a:lnTo>
                  <a:lnTo>
                    <a:pt x="4819412" y="1695890"/>
                  </a:lnTo>
                  <a:lnTo>
                    <a:pt x="4810442" y="1649987"/>
                  </a:lnTo>
                  <a:lnTo>
                    <a:pt x="4800843" y="1604313"/>
                  </a:lnTo>
                  <a:lnTo>
                    <a:pt x="4790618" y="1558872"/>
                  </a:lnTo>
                  <a:lnTo>
                    <a:pt x="4779772" y="1513669"/>
                  </a:lnTo>
                  <a:lnTo>
                    <a:pt x="4768310" y="1468710"/>
                  </a:lnTo>
                  <a:lnTo>
                    <a:pt x="4756237" y="1423998"/>
                  </a:lnTo>
                  <a:lnTo>
                    <a:pt x="4743557" y="1379538"/>
                  </a:lnTo>
                  <a:lnTo>
                    <a:pt x="4730276" y="1335335"/>
                  </a:lnTo>
                  <a:lnTo>
                    <a:pt x="4716397" y="1291395"/>
                  </a:lnTo>
                  <a:lnTo>
                    <a:pt x="4701927" y="1247720"/>
                  </a:lnTo>
                  <a:lnTo>
                    <a:pt x="4686868" y="1204317"/>
                  </a:lnTo>
                  <a:lnTo>
                    <a:pt x="4671226" y="1161190"/>
                  </a:lnTo>
                  <a:lnTo>
                    <a:pt x="4655007" y="1118344"/>
                  </a:lnTo>
                  <a:lnTo>
                    <a:pt x="4638213" y="1075783"/>
                  </a:lnTo>
                  <a:lnTo>
                    <a:pt x="4620851" y="1033512"/>
                  </a:lnTo>
                  <a:lnTo>
                    <a:pt x="4602925" y="991536"/>
                  </a:lnTo>
                  <a:lnTo>
                    <a:pt x="4584440" y="949860"/>
                  </a:lnTo>
                  <a:lnTo>
                    <a:pt x="4565400" y="908487"/>
                  </a:lnTo>
                  <a:lnTo>
                    <a:pt x="4545810" y="867424"/>
                  </a:lnTo>
                  <a:lnTo>
                    <a:pt x="4525675" y="826675"/>
                  </a:lnTo>
                  <a:lnTo>
                    <a:pt x="4504999" y="786244"/>
                  </a:lnTo>
                  <a:lnTo>
                    <a:pt x="4483788" y="746137"/>
                  </a:lnTo>
                  <a:lnTo>
                    <a:pt x="4462045" y="706357"/>
                  </a:lnTo>
                  <a:lnTo>
                    <a:pt x="4439777" y="666910"/>
                  </a:lnTo>
                  <a:lnTo>
                    <a:pt x="4416987" y="627800"/>
                  </a:lnTo>
                  <a:lnTo>
                    <a:pt x="4393680" y="589033"/>
                  </a:lnTo>
                  <a:lnTo>
                    <a:pt x="4369861" y="550612"/>
                  </a:lnTo>
                  <a:lnTo>
                    <a:pt x="4345534" y="512543"/>
                  </a:lnTo>
                  <a:lnTo>
                    <a:pt x="4320705" y="474829"/>
                  </a:lnTo>
                  <a:lnTo>
                    <a:pt x="4295378" y="437477"/>
                  </a:lnTo>
                  <a:lnTo>
                    <a:pt x="4269558" y="400491"/>
                  </a:lnTo>
                  <a:lnTo>
                    <a:pt x="4243249" y="363875"/>
                  </a:lnTo>
                  <a:lnTo>
                    <a:pt x="4216457" y="327634"/>
                  </a:lnTo>
                  <a:lnTo>
                    <a:pt x="4189185" y="291774"/>
                  </a:lnTo>
                  <a:lnTo>
                    <a:pt x="4161439" y="256297"/>
                  </a:lnTo>
                  <a:lnTo>
                    <a:pt x="4133223" y="221210"/>
                  </a:lnTo>
                  <a:lnTo>
                    <a:pt x="4104543" y="186517"/>
                  </a:lnTo>
                  <a:lnTo>
                    <a:pt x="4075403" y="152223"/>
                  </a:lnTo>
                  <a:lnTo>
                    <a:pt x="4045807" y="118332"/>
                  </a:lnTo>
                  <a:lnTo>
                    <a:pt x="4015760" y="84850"/>
                  </a:lnTo>
                  <a:lnTo>
                    <a:pt x="3985267" y="51780"/>
                  </a:lnTo>
                  <a:lnTo>
                    <a:pt x="3954333" y="19129"/>
                  </a:lnTo>
                  <a:lnTo>
                    <a:pt x="3935714" y="0"/>
                  </a:lnTo>
                  <a:close/>
                </a:path>
              </a:pathLst>
            </a:custGeom>
            <a:solidFill>
              <a:srgbClr val="FFCB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97996" cy="534252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186466" y="3527792"/>
              <a:ext cx="1894205" cy="1894205"/>
            </a:xfrm>
            <a:custGeom>
              <a:avLst/>
              <a:gdLst/>
              <a:ahLst/>
              <a:cxnLst/>
              <a:rect l="l" t="t" r="r" b="b"/>
              <a:pathLst>
                <a:path w="1894204" h="1894204">
                  <a:moveTo>
                    <a:pt x="946988" y="0"/>
                  </a:moveTo>
                  <a:lnTo>
                    <a:pt x="898255" y="1232"/>
                  </a:lnTo>
                  <a:lnTo>
                    <a:pt x="850163" y="4889"/>
                  </a:lnTo>
                  <a:lnTo>
                    <a:pt x="802770" y="10911"/>
                  </a:lnTo>
                  <a:lnTo>
                    <a:pt x="756135" y="19239"/>
                  </a:lnTo>
                  <a:lnTo>
                    <a:pt x="710319" y="29813"/>
                  </a:lnTo>
                  <a:lnTo>
                    <a:pt x="665381" y="42574"/>
                  </a:lnTo>
                  <a:lnTo>
                    <a:pt x="621380" y="57462"/>
                  </a:lnTo>
                  <a:lnTo>
                    <a:pt x="578375" y="74418"/>
                  </a:lnTo>
                  <a:lnTo>
                    <a:pt x="536427" y="93382"/>
                  </a:lnTo>
                  <a:lnTo>
                    <a:pt x="495595" y="114295"/>
                  </a:lnTo>
                  <a:lnTo>
                    <a:pt x="455938" y="137097"/>
                  </a:lnTo>
                  <a:lnTo>
                    <a:pt x="417516" y="161728"/>
                  </a:lnTo>
                  <a:lnTo>
                    <a:pt x="380388" y="188130"/>
                  </a:lnTo>
                  <a:lnTo>
                    <a:pt x="344613" y="216243"/>
                  </a:lnTo>
                  <a:lnTo>
                    <a:pt x="310253" y="246007"/>
                  </a:lnTo>
                  <a:lnTo>
                    <a:pt x="277364" y="277363"/>
                  </a:lnTo>
                  <a:lnTo>
                    <a:pt x="246008" y="310251"/>
                  </a:lnTo>
                  <a:lnTo>
                    <a:pt x="216244" y="344611"/>
                  </a:lnTo>
                  <a:lnTo>
                    <a:pt x="188131" y="380385"/>
                  </a:lnTo>
                  <a:lnTo>
                    <a:pt x="161729" y="417513"/>
                  </a:lnTo>
                  <a:lnTo>
                    <a:pt x="137097" y="455934"/>
                  </a:lnTo>
                  <a:lnTo>
                    <a:pt x="114295" y="495591"/>
                  </a:lnTo>
                  <a:lnTo>
                    <a:pt x="93382" y="536423"/>
                  </a:lnTo>
                  <a:lnTo>
                    <a:pt x="74418" y="578370"/>
                  </a:lnTo>
                  <a:lnTo>
                    <a:pt x="57462" y="621374"/>
                  </a:lnTo>
                  <a:lnTo>
                    <a:pt x="42574" y="665374"/>
                  </a:lnTo>
                  <a:lnTo>
                    <a:pt x="29813" y="710312"/>
                  </a:lnTo>
                  <a:lnTo>
                    <a:pt x="19239" y="756127"/>
                  </a:lnTo>
                  <a:lnTo>
                    <a:pt x="10911" y="802760"/>
                  </a:lnTo>
                  <a:lnTo>
                    <a:pt x="4889" y="850152"/>
                  </a:lnTo>
                  <a:lnTo>
                    <a:pt x="1232" y="898244"/>
                  </a:lnTo>
                  <a:lnTo>
                    <a:pt x="0" y="946975"/>
                  </a:lnTo>
                  <a:lnTo>
                    <a:pt x="1232" y="995706"/>
                  </a:lnTo>
                  <a:lnTo>
                    <a:pt x="4889" y="1043798"/>
                  </a:lnTo>
                  <a:lnTo>
                    <a:pt x="10911" y="1091190"/>
                  </a:lnTo>
                  <a:lnTo>
                    <a:pt x="19239" y="1137823"/>
                  </a:lnTo>
                  <a:lnTo>
                    <a:pt x="29813" y="1183638"/>
                  </a:lnTo>
                  <a:lnTo>
                    <a:pt x="42574" y="1228576"/>
                  </a:lnTo>
                  <a:lnTo>
                    <a:pt x="57462" y="1272576"/>
                  </a:lnTo>
                  <a:lnTo>
                    <a:pt x="74418" y="1315580"/>
                  </a:lnTo>
                  <a:lnTo>
                    <a:pt x="93382" y="1357527"/>
                  </a:lnTo>
                  <a:lnTo>
                    <a:pt x="114295" y="1398359"/>
                  </a:lnTo>
                  <a:lnTo>
                    <a:pt x="137097" y="1438016"/>
                  </a:lnTo>
                  <a:lnTo>
                    <a:pt x="161729" y="1476437"/>
                  </a:lnTo>
                  <a:lnTo>
                    <a:pt x="188131" y="1513565"/>
                  </a:lnTo>
                  <a:lnTo>
                    <a:pt x="216244" y="1549339"/>
                  </a:lnTo>
                  <a:lnTo>
                    <a:pt x="246008" y="1583699"/>
                  </a:lnTo>
                  <a:lnTo>
                    <a:pt x="277364" y="1616587"/>
                  </a:lnTo>
                  <a:lnTo>
                    <a:pt x="310253" y="1647943"/>
                  </a:lnTo>
                  <a:lnTo>
                    <a:pt x="344613" y="1677707"/>
                  </a:lnTo>
                  <a:lnTo>
                    <a:pt x="380388" y="1705820"/>
                  </a:lnTo>
                  <a:lnTo>
                    <a:pt x="417516" y="1732222"/>
                  </a:lnTo>
                  <a:lnTo>
                    <a:pt x="455938" y="1756853"/>
                  </a:lnTo>
                  <a:lnTo>
                    <a:pt x="495595" y="1779655"/>
                  </a:lnTo>
                  <a:lnTo>
                    <a:pt x="536427" y="1800568"/>
                  </a:lnTo>
                  <a:lnTo>
                    <a:pt x="578375" y="1819532"/>
                  </a:lnTo>
                  <a:lnTo>
                    <a:pt x="621380" y="1836488"/>
                  </a:lnTo>
                  <a:lnTo>
                    <a:pt x="665381" y="1851376"/>
                  </a:lnTo>
                  <a:lnTo>
                    <a:pt x="710319" y="1864137"/>
                  </a:lnTo>
                  <a:lnTo>
                    <a:pt x="756135" y="1874711"/>
                  </a:lnTo>
                  <a:lnTo>
                    <a:pt x="802770" y="1883039"/>
                  </a:lnTo>
                  <a:lnTo>
                    <a:pt x="850163" y="1889061"/>
                  </a:lnTo>
                  <a:lnTo>
                    <a:pt x="898255" y="1892718"/>
                  </a:lnTo>
                  <a:lnTo>
                    <a:pt x="946988" y="1893950"/>
                  </a:lnTo>
                  <a:lnTo>
                    <a:pt x="995719" y="1892718"/>
                  </a:lnTo>
                  <a:lnTo>
                    <a:pt x="1043810" y="1889061"/>
                  </a:lnTo>
                  <a:lnTo>
                    <a:pt x="1091202" y="1883039"/>
                  </a:lnTo>
                  <a:lnTo>
                    <a:pt x="1137836" y="1874711"/>
                  </a:lnTo>
                  <a:lnTo>
                    <a:pt x="1183651" y="1864137"/>
                  </a:lnTo>
                  <a:lnTo>
                    <a:pt x="1228589" y="1851376"/>
                  </a:lnTo>
                  <a:lnTo>
                    <a:pt x="1272589" y="1836488"/>
                  </a:lnTo>
                  <a:lnTo>
                    <a:pt x="1315593" y="1819532"/>
                  </a:lnTo>
                  <a:lnTo>
                    <a:pt x="1357540" y="1800568"/>
                  </a:lnTo>
                  <a:lnTo>
                    <a:pt x="1398372" y="1779655"/>
                  </a:lnTo>
                  <a:lnTo>
                    <a:pt x="1438028" y="1756853"/>
                  </a:lnTo>
                  <a:lnTo>
                    <a:pt x="1476450" y="1732222"/>
                  </a:lnTo>
                  <a:lnTo>
                    <a:pt x="1513578" y="1705820"/>
                  </a:lnTo>
                  <a:lnTo>
                    <a:pt x="1549351" y="1677707"/>
                  </a:lnTo>
                  <a:lnTo>
                    <a:pt x="1583712" y="1647943"/>
                  </a:lnTo>
                  <a:lnTo>
                    <a:pt x="1616600" y="1616587"/>
                  </a:lnTo>
                  <a:lnTo>
                    <a:pt x="1647956" y="1583699"/>
                  </a:lnTo>
                  <a:lnTo>
                    <a:pt x="1677720" y="1549339"/>
                  </a:lnTo>
                  <a:lnTo>
                    <a:pt x="1705832" y="1513565"/>
                  </a:lnTo>
                  <a:lnTo>
                    <a:pt x="1732234" y="1476437"/>
                  </a:lnTo>
                  <a:lnTo>
                    <a:pt x="1756866" y="1438016"/>
                  </a:lnTo>
                  <a:lnTo>
                    <a:pt x="1779668" y="1398359"/>
                  </a:lnTo>
                  <a:lnTo>
                    <a:pt x="1800581" y="1357527"/>
                  </a:lnTo>
                  <a:lnTo>
                    <a:pt x="1819545" y="1315580"/>
                  </a:lnTo>
                  <a:lnTo>
                    <a:pt x="1836501" y="1272576"/>
                  </a:lnTo>
                  <a:lnTo>
                    <a:pt x="1851389" y="1228576"/>
                  </a:lnTo>
                  <a:lnTo>
                    <a:pt x="1864150" y="1183638"/>
                  </a:lnTo>
                  <a:lnTo>
                    <a:pt x="1874724" y="1137823"/>
                  </a:lnTo>
                  <a:lnTo>
                    <a:pt x="1883052" y="1091190"/>
                  </a:lnTo>
                  <a:lnTo>
                    <a:pt x="1889074" y="1043798"/>
                  </a:lnTo>
                  <a:lnTo>
                    <a:pt x="1892731" y="995706"/>
                  </a:lnTo>
                  <a:lnTo>
                    <a:pt x="1893963" y="946975"/>
                  </a:lnTo>
                  <a:lnTo>
                    <a:pt x="1892731" y="898244"/>
                  </a:lnTo>
                  <a:lnTo>
                    <a:pt x="1889074" y="850152"/>
                  </a:lnTo>
                  <a:lnTo>
                    <a:pt x="1883052" y="802760"/>
                  </a:lnTo>
                  <a:lnTo>
                    <a:pt x="1874724" y="756127"/>
                  </a:lnTo>
                  <a:lnTo>
                    <a:pt x="1864150" y="710312"/>
                  </a:lnTo>
                  <a:lnTo>
                    <a:pt x="1851389" y="665374"/>
                  </a:lnTo>
                  <a:lnTo>
                    <a:pt x="1836501" y="621374"/>
                  </a:lnTo>
                  <a:lnTo>
                    <a:pt x="1819545" y="578370"/>
                  </a:lnTo>
                  <a:lnTo>
                    <a:pt x="1800581" y="536423"/>
                  </a:lnTo>
                  <a:lnTo>
                    <a:pt x="1779668" y="495591"/>
                  </a:lnTo>
                  <a:lnTo>
                    <a:pt x="1756866" y="455934"/>
                  </a:lnTo>
                  <a:lnTo>
                    <a:pt x="1732234" y="417513"/>
                  </a:lnTo>
                  <a:lnTo>
                    <a:pt x="1705832" y="380385"/>
                  </a:lnTo>
                  <a:lnTo>
                    <a:pt x="1677720" y="344611"/>
                  </a:lnTo>
                  <a:lnTo>
                    <a:pt x="1647956" y="310251"/>
                  </a:lnTo>
                  <a:lnTo>
                    <a:pt x="1616600" y="277363"/>
                  </a:lnTo>
                  <a:lnTo>
                    <a:pt x="1583712" y="246007"/>
                  </a:lnTo>
                  <a:lnTo>
                    <a:pt x="1549351" y="216243"/>
                  </a:lnTo>
                  <a:lnTo>
                    <a:pt x="1513578" y="188130"/>
                  </a:lnTo>
                  <a:lnTo>
                    <a:pt x="1476450" y="161728"/>
                  </a:lnTo>
                  <a:lnTo>
                    <a:pt x="1438028" y="137097"/>
                  </a:lnTo>
                  <a:lnTo>
                    <a:pt x="1398372" y="114295"/>
                  </a:lnTo>
                  <a:lnTo>
                    <a:pt x="1357540" y="93382"/>
                  </a:lnTo>
                  <a:lnTo>
                    <a:pt x="1315593" y="74418"/>
                  </a:lnTo>
                  <a:lnTo>
                    <a:pt x="1272589" y="57462"/>
                  </a:lnTo>
                  <a:lnTo>
                    <a:pt x="1228589" y="42574"/>
                  </a:lnTo>
                  <a:lnTo>
                    <a:pt x="1183651" y="29813"/>
                  </a:lnTo>
                  <a:lnTo>
                    <a:pt x="1137836" y="19239"/>
                  </a:lnTo>
                  <a:lnTo>
                    <a:pt x="1091202" y="10911"/>
                  </a:lnTo>
                  <a:lnTo>
                    <a:pt x="1043810" y="4889"/>
                  </a:lnTo>
                  <a:lnTo>
                    <a:pt x="995719" y="1232"/>
                  </a:lnTo>
                  <a:lnTo>
                    <a:pt x="94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86466" y="3527792"/>
              <a:ext cx="1894205" cy="1894205"/>
            </a:xfrm>
            <a:custGeom>
              <a:avLst/>
              <a:gdLst/>
              <a:ahLst/>
              <a:cxnLst/>
              <a:rect l="l" t="t" r="r" b="b"/>
              <a:pathLst>
                <a:path w="1894204" h="1894204">
                  <a:moveTo>
                    <a:pt x="1893963" y="946975"/>
                  </a:moveTo>
                  <a:lnTo>
                    <a:pt x="1892731" y="995706"/>
                  </a:lnTo>
                  <a:lnTo>
                    <a:pt x="1889074" y="1043798"/>
                  </a:lnTo>
                  <a:lnTo>
                    <a:pt x="1883052" y="1091190"/>
                  </a:lnTo>
                  <a:lnTo>
                    <a:pt x="1874724" y="1137823"/>
                  </a:lnTo>
                  <a:lnTo>
                    <a:pt x="1864150" y="1183638"/>
                  </a:lnTo>
                  <a:lnTo>
                    <a:pt x="1851389" y="1228576"/>
                  </a:lnTo>
                  <a:lnTo>
                    <a:pt x="1836501" y="1272576"/>
                  </a:lnTo>
                  <a:lnTo>
                    <a:pt x="1819545" y="1315580"/>
                  </a:lnTo>
                  <a:lnTo>
                    <a:pt x="1800581" y="1357527"/>
                  </a:lnTo>
                  <a:lnTo>
                    <a:pt x="1779668" y="1398359"/>
                  </a:lnTo>
                  <a:lnTo>
                    <a:pt x="1756866" y="1438016"/>
                  </a:lnTo>
                  <a:lnTo>
                    <a:pt x="1732234" y="1476437"/>
                  </a:lnTo>
                  <a:lnTo>
                    <a:pt x="1705832" y="1513565"/>
                  </a:lnTo>
                  <a:lnTo>
                    <a:pt x="1677720" y="1549339"/>
                  </a:lnTo>
                  <a:lnTo>
                    <a:pt x="1647956" y="1583699"/>
                  </a:lnTo>
                  <a:lnTo>
                    <a:pt x="1616600" y="1616587"/>
                  </a:lnTo>
                  <a:lnTo>
                    <a:pt x="1583712" y="1647943"/>
                  </a:lnTo>
                  <a:lnTo>
                    <a:pt x="1549351" y="1677707"/>
                  </a:lnTo>
                  <a:lnTo>
                    <a:pt x="1513578" y="1705820"/>
                  </a:lnTo>
                  <a:lnTo>
                    <a:pt x="1476450" y="1732222"/>
                  </a:lnTo>
                  <a:lnTo>
                    <a:pt x="1438028" y="1756853"/>
                  </a:lnTo>
                  <a:lnTo>
                    <a:pt x="1398372" y="1779655"/>
                  </a:lnTo>
                  <a:lnTo>
                    <a:pt x="1357540" y="1800568"/>
                  </a:lnTo>
                  <a:lnTo>
                    <a:pt x="1315593" y="1819532"/>
                  </a:lnTo>
                  <a:lnTo>
                    <a:pt x="1272589" y="1836488"/>
                  </a:lnTo>
                  <a:lnTo>
                    <a:pt x="1228589" y="1851376"/>
                  </a:lnTo>
                  <a:lnTo>
                    <a:pt x="1183651" y="1864137"/>
                  </a:lnTo>
                  <a:lnTo>
                    <a:pt x="1137836" y="1874711"/>
                  </a:lnTo>
                  <a:lnTo>
                    <a:pt x="1091202" y="1883039"/>
                  </a:lnTo>
                  <a:lnTo>
                    <a:pt x="1043810" y="1889061"/>
                  </a:lnTo>
                  <a:lnTo>
                    <a:pt x="995719" y="1892718"/>
                  </a:lnTo>
                  <a:lnTo>
                    <a:pt x="946988" y="1893950"/>
                  </a:lnTo>
                  <a:lnTo>
                    <a:pt x="898255" y="1892718"/>
                  </a:lnTo>
                  <a:lnTo>
                    <a:pt x="850163" y="1889061"/>
                  </a:lnTo>
                  <a:lnTo>
                    <a:pt x="802770" y="1883039"/>
                  </a:lnTo>
                  <a:lnTo>
                    <a:pt x="756135" y="1874711"/>
                  </a:lnTo>
                  <a:lnTo>
                    <a:pt x="710319" y="1864137"/>
                  </a:lnTo>
                  <a:lnTo>
                    <a:pt x="665381" y="1851376"/>
                  </a:lnTo>
                  <a:lnTo>
                    <a:pt x="621380" y="1836488"/>
                  </a:lnTo>
                  <a:lnTo>
                    <a:pt x="578375" y="1819532"/>
                  </a:lnTo>
                  <a:lnTo>
                    <a:pt x="536427" y="1800568"/>
                  </a:lnTo>
                  <a:lnTo>
                    <a:pt x="495595" y="1779655"/>
                  </a:lnTo>
                  <a:lnTo>
                    <a:pt x="455938" y="1756853"/>
                  </a:lnTo>
                  <a:lnTo>
                    <a:pt x="417516" y="1732222"/>
                  </a:lnTo>
                  <a:lnTo>
                    <a:pt x="380388" y="1705820"/>
                  </a:lnTo>
                  <a:lnTo>
                    <a:pt x="344613" y="1677707"/>
                  </a:lnTo>
                  <a:lnTo>
                    <a:pt x="310253" y="1647943"/>
                  </a:lnTo>
                  <a:lnTo>
                    <a:pt x="277364" y="1616587"/>
                  </a:lnTo>
                  <a:lnTo>
                    <a:pt x="246008" y="1583699"/>
                  </a:lnTo>
                  <a:lnTo>
                    <a:pt x="216244" y="1549339"/>
                  </a:lnTo>
                  <a:lnTo>
                    <a:pt x="188131" y="1513565"/>
                  </a:lnTo>
                  <a:lnTo>
                    <a:pt x="161729" y="1476437"/>
                  </a:lnTo>
                  <a:lnTo>
                    <a:pt x="137097" y="1438016"/>
                  </a:lnTo>
                  <a:lnTo>
                    <a:pt x="114295" y="1398359"/>
                  </a:lnTo>
                  <a:lnTo>
                    <a:pt x="93382" y="1357527"/>
                  </a:lnTo>
                  <a:lnTo>
                    <a:pt x="74418" y="1315580"/>
                  </a:lnTo>
                  <a:lnTo>
                    <a:pt x="57462" y="1272576"/>
                  </a:lnTo>
                  <a:lnTo>
                    <a:pt x="42574" y="1228576"/>
                  </a:lnTo>
                  <a:lnTo>
                    <a:pt x="29813" y="1183638"/>
                  </a:lnTo>
                  <a:lnTo>
                    <a:pt x="19239" y="1137823"/>
                  </a:lnTo>
                  <a:lnTo>
                    <a:pt x="10911" y="1091190"/>
                  </a:lnTo>
                  <a:lnTo>
                    <a:pt x="4889" y="1043798"/>
                  </a:lnTo>
                  <a:lnTo>
                    <a:pt x="1232" y="995706"/>
                  </a:lnTo>
                  <a:lnTo>
                    <a:pt x="0" y="946975"/>
                  </a:lnTo>
                  <a:lnTo>
                    <a:pt x="1232" y="898244"/>
                  </a:lnTo>
                  <a:lnTo>
                    <a:pt x="4889" y="850152"/>
                  </a:lnTo>
                  <a:lnTo>
                    <a:pt x="10911" y="802760"/>
                  </a:lnTo>
                  <a:lnTo>
                    <a:pt x="19239" y="756127"/>
                  </a:lnTo>
                  <a:lnTo>
                    <a:pt x="29813" y="710312"/>
                  </a:lnTo>
                  <a:lnTo>
                    <a:pt x="42574" y="665374"/>
                  </a:lnTo>
                  <a:lnTo>
                    <a:pt x="57462" y="621374"/>
                  </a:lnTo>
                  <a:lnTo>
                    <a:pt x="74418" y="578370"/>
                  </a:lnTo>
                  <a:lnTo>
                    <a:pt x="93382" y="536423"/>
                  </a:lnTo>
                  <a:lnTo>
                    <a:pt x="114295" y="495591"/>
                  </a:lnTo>
                  <a:lnTo>
                    <a:pt x="137097" y="455934"/>
                  </a:lnTo>
                  <a:lnTo>
                    <a:pt x="161729" y="417513"/>
                  </a:lnTo>
                  <a:lnTo>
                    <a:pt x="188131" y="380385"/>
                  </a:lnTo>
                  <a:lnTo>
                    <a:pt x="216244" y="344611"/>
                  </a:lnTo>
                  <a:lnTo>
                    <a:pt x="246008" y="310251"/>
                  </a:lnTo>
                  <a:lnTo>
                    <a:pt x="277364" y="277363"/>
                  </a:lnTo>
                  <a:lnTo>
                    <a:pt x="310253" y="246007"/>
                  </a:lnTo>
                  <a:lnTo>
                    <a:pt x="344613" y="216243"/>
                  </a:lnTo>
                  <a:lnTo>
                    <a:pt x="380388" y="188130"/>
                  </a:lnTo>
                  <a:lnTo>
                    <a:pt x="417516" y="161728"/>
                  </a:lnTo>
                  <a:lnTo>
                    <a:pt x="455938" y="137097"/>
                  </a:lnTo>
                  <a:lnTo>
                    <a:pt x="495595" y="114295"/>
                  </a:lnTo>
                  <a:lnTo>
                    <a:pt x="536427" y="93382"/>
                  </a:lnTo>
                  <a:lnTo>
                    <a:pt x="578375" y="74418"/>
                  </a:lnTo>
                  <a:lnTo>
                    <a:pt x="621380" y="57462"/>
                  </a:lnTo>
                  <a:lnTo>
                    <a:pt x="665381" y="42574"/>
                  </a:lnTo>
                  <a:lnTo>
                    <a:pt x="710319" y="29813"/>
                  </a:lnTo>
                  <a:lnTo>
                    <a:pt x="756135" y="19239"/>
                  </a:lnTo>
                  <a:lnTo>
                    <a:pt x="802770" y="10911"/>
                  </a:lnTo>
                  <a:lnTo>
                    <a:pt x="850163" y="4889"/>
                  </a:lnTo>
                  <a:lnTo>
                    <a:pt x="898255" y="1232"/>
                  </a:lnTo>
                  <a:lnTo>
                    <a:pt x="946988" y="0"/>
                  </a:lnTo>
                  <a:lnTo>
                    <a:pt x="995719" y="1232"/>
                  </a:lnTo>
                  <a:lnTo>
                    <a:pt x="1043810" y="4889"/>
                  </a:lnTo>
                  <a:lnTo>
                    <a:pt x="1091202" y="10911"/>
                  </a:lnTo>
                  <a:lnTo>
                    <a:pt x="1137836" y="19239"/>
                  </a:lnTo>
                  <a:lnTo>
                    <a:pt x="1183651" y="29813"/>
                  </a:lnTo>
                  <a:lnTo>
                    <a:pt x="1228589" y="42574"/>
                  </a:lnTo>
                  <a:lnTo>
                    <a:pt x="1272589" y="57462"/>
                  </a:lnTo>
                  <a:lnTo>
                    <a:pt x="1315593" y="74418"/>
                  </a:lnTo>
                  <a:lnTo>
                    <a:pt x="1357540" y="93382"/>
                  </a:lnTo>
                  <a:lnTo>
                    <a:pt x="1398372" y="114295"/>
                  </a:lnTo>
                  <a:lnTo>
                    <a:pt x="1438028" y="137097"/>
                  </a:lnTo>
                  <a:lnTo>
                    <a:pt x="1476450" y="161728"/>
                  </a:lnTo>
                  <a:lnTo>
                    <a:pt x="1513578" y="188130"/>
                  </a:lnTo>
                  <a:lnTo>
                    <a:pt x="1549351" y="216243"/>
                  </a:lnTo>
                  <a:lnTo>
                    <a:pt x="1583712" y="246007"/>
                  </a:lnTo>
                  <a:lnTo>
                    <a:pt x="1616600" y="277363"/>
                  </a:lnTo>
                  <a:lnTo>
                    <a:pt x="1647956" y="310251"/>
                  </a:lnTo>
                  <a:lnTo>
                    <a:pt x="1677720" y="344611"/>
                  </a:lnTo>
                  <a:lnTo>
                    <a:pt x="1705832" y="380385"/>
                  </a:lnTo>
                  <a:lnTo>
                    <a:pt x="1732234" y="417513"/>
                  </a:lnTo>
                  <a:lnTo>
                    <a:pt x="1756866" y="455934"/>
                  </a:lnTo>
                  <a:lnTo>
                    <a:pt x="1779668" y="495591"/>
                  </a:lnTo>
                  <a:lnTo>
                    <a:pt x="1800581" y="536423"/>
                  </a:lnTo>
                  <a:lnTo>
                    <a:pt x="1819545" y="578370"/>
                  </a:lnTo>
                  <a:lnTo>
                    <a:pt x="1836501" y="621374"/>
                  </a:lnTo>
                  <a:lnTo>
                    <a:pt x="1851389" y="665374"/>
                  </a:lnTo>
                  <a:lnTo>
                    <a:pt x="1864150" y="710312"/>
                  </a:lnTo>
                  <a:lnTo>
                    <a:pt x="1874724" y="756127"/>
                  </a:lnTo>
                  <a:lnTo>
                    <a:pt x="1883052" y="802760"/>
                  </a:lnTo>
                  <a:lnTo>
                    <a:pt x="1889074" y="850152"/>
                  </a:lnTo>
                  <a:lnTo>
                    <a:pt x="1892731" y="898244"/>
                  </a:lnTo>
                  <a:lnTo>
                    <a:pt x="1893963" y="946975"/>
                  </a:lnTo>
                  <a:close/>
                </a:path>
              </a:pathLst>
            </a:custGeom>
            <a:ln w="50799">
              <a:solidFill>
                <a:srgbClr val="FFCC0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644" y="4363751"/>
              <a:ext cx="1511300" cy="22217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569863" y="1666094"/>
            <a:ext cx="4214495" cy="3825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12700" marR="5080">
              <a:lnSpc>
                <a:spcPct val="104200"/>
              </a:lnSpc>
              <a:spcBef>
                <a:spcPts val="20"/>
              </a:spcBef>
            </a:pPr>
            <a:r>
              <a:rPr dirty="0" sz="1600">
                <a:latin typeface="Lexend Deca"/>
                <a:cs typeface="Lexend Deca"/>
              </a:rPr>
              <a:t>team.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Managing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the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travel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needs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of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an </a:t>
            </a:r>
            <a:r>
              <a:rPr dirty="0" sz="1600">
                <a:latin typeface="Lexend Deca"/>
                <a:cs typeface="Lexend Deca"/>
              </a:rPr>
              <a:t>entire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racing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crew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can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be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 spc="-10">
                <a:latin typeface="Lexend Deca"/>
                <a:cs typeface="Lexend Deca"/>
              </a:rPr>
              <a:t>complex </a:t>
            </a:r>
            <a:r>
              <a:rPr dirty="0" sz="1600">
                <a:latin typeface="Lexend Deca"/>
                <a:cs typeface="Lexend Deca"/>
              </a:rPr>
              <a:t>challenge.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The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data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entry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alone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for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</a:t>
            </a:r>
            <a:r>
              <a:rPr dirty="0" sz="1600" spc="-20">
                <a:latin typeface="Lexend Deca"/>
                <a:cs typeface="Lexend Deca"/>
              </a:rPr>
              <a:t> race </a:t>
            </a:r>
            <a:r>
              <a:rPr dirty="0" sz="1600">
                <a:latin typeface="Lexend Deca"/>
                <a:cs typeface="Lexend Deca"/>
              </a:rPr>
              <a:t>weekend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used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to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take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me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half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day,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now </a:t>
            </a:r>
            <a:r>
              <a:rPr dirty="0" sz="1600">
                <a:latin typeface="Lexend Deca"/>
                <a:cs typeface="Lexend Deca"/>
              </a:rPr>
              <a:t>it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takes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half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an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hour!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With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EventR,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we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now </a:t>
            </a:r>
            <a:r>
              <a:rPr dirty="0" sz="1600">
                <a:latin typeface="Lexend Deca"/>
                <a:cs typeface="Lexend Deca"/>
              </a:rPr>
              <a:t>have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 spc="-10">
                <a:latin typeface="Lexend Deca"/>
                <a:cs typeface="Lexend Deca"/>
              </a:rPr>
              <a:t>streamlined</a:t>
            </a:r>
            <a:r>
              <a:rPr dirty="0" sz="1600" spc="-3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process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that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saves</a:t>
            </a:r>
            <a:r>
              <a:rPr dirty="0" sz="1600" spc="-25">
                <a:latin typeface="Lexend Deca"/>
                <a:cs typeface="Lexend Deca"/>
              </a:rPr>
              <a:t> us </a:t>
            </a:r>
            <a:r>
              <a:rPr dirty="0" sz="1600">
                <a:latin typeface="Lexend Deca"/>
                <a:cs typeface="Lexend Deca"/>
              </a:rPr>
              <a:t>time,</a:t>
            </a:r>
            <a:r>
              <a:rPr dirty="0" sz="1600" spc="-4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money,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and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 spc="-10">
                <a:latin typeface="Lexend Deca"/>
                <a:cs typeface="Lexend Deca"/>
              </a:rPr>
              <a:t>worry.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The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EventR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app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is </a:t>
            </a:r>
            <a:r>
              <a:rPr dirty="0" sz="1600">
                <a:latin typeface="Lexend Deca"/>
                <a:cs typeface="Lexend Deca"/>
              </a:rPr>
              <a:t>easy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to</a:t>
            </a:r>
            <a:r>
              <a:rPr dirty="0" sz="1600" spc="-1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use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for</a:t>
            </a:r>
            <a:r>
              <a:rPr dirty="0" sz="1600" spc="-1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the</a:t>
            </a:r>
            <a:r>
              <a:rPr dirty="0" sz="1600" spc="-1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whole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team</a:t>
            </a:r>
            <a:r>
              <a:rPr dirty="0" sz="1600" spc="-1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and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its </a:t>
            </a:r>
            <a:r>
              <a:rPr dirty="0" sz="1600">
                <a:latin typeface="Lexend Deca"/>
                <a:cs typeface="Lexend Deca"/>
              </a:rPr>
              <a:t>offline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features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mean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they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can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get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the </a:t>
            </a:r>
            <a:r>
              <a:rPr dirty="0" sz="1600">
                <a:latin typeface="Lexend Deca"/>
                <a:cs typeface="Lexend Deca"/>
              </a:rPr>
              <a:t>information</a:t>
            </a:r>
            <a:r>
              <a:rPr dirty="0" sz="1600" spc="-4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they</a:t>
            </a:r>
            <a:r>
              <a:rPr dirty="0" sz="1600" spc="-4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need</a:t>
            </a:r>
            <a:r>
              <a:rPr dirty="0" sz="1600" spc="-4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anywhere.</a:t>
            </a:r>
            <a:r>
              <a:rPr dirty="0" sz="1600" spc="-45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The </a:t>
            </a:r>
            <a:r>
              <a:rPr dirty="0" sz="1600" spc="-10">
                <a:latin typeface="Lexend Deca"/>
                <a:cs typeface="Lexend Deca"/>
              </a:rPr>
              <a:t>platform’s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ability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to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adapt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to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 spc="-10">
                <a:latin typeface="Lexend Deca"/>
                <a:cs typeface="Lexend Deca"/>
              </a:rPr>
              <a:t>last-minute </a:t>
            </a:r>
            <a:r>
              <a:rPr dirty="0" sz="1600">
                <a:latin typeface="Lexend Deca"/>
                <a:cs typeface="Lexend Deca"/>
              </a:rPr>
              <a:t>changes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is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impressive,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and</a:t>
            </a:r>
            <a:r>
              <a:rPr dirty="0" sz="1600" spc="-2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the</a:t>
            </a:r>
            <a:r>
              <a:rPr dirty="0" sz="1600" spc="-20">
                <a:latin typeface="Lexend Deca"/>
                <a:cs typeface="Lexend Deca"/>
              </a:rPr>
              <a:t> cost </a:t>
            </a:r>
            <a:r>
              <a:rPr dirty="0" sz="1600">
                <a:latin typeface="Lexend Deca"/>
                <a:cs typeface="Lexend Deca"/>
              </a:rPr>
              <a:t>management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tools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have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helped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us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stay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on </a:t>
            </a:r>
            <a:r>
              <a:rPr dirty="0" sz="1600">
                <a:latin typeface="Lexend Deca"/>
                <a:cs typeface="Lexend Deca"/>
              </a:rPr>
              <a:t>budget.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EventR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is</a:t>
            </a:r>
            <a:r>
              <a:rPr dirty="0" sz="1600" spc="-1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now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an</a:t>
            </a:r>
            <a:r>
              <a:rPr dirty="0" sz="1600" spc="-1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essential</a:t>
            </a:r>
            <a:r>
              <a:rPr dirty="0" sz="1600" spc="-2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part</a:t>
            </a:r>
            <a:r>
              <a:rPr dirty="0" sz="1600" spc="-15">
                <a:latin typeface="Lexend Deca"/>
                <a:cs typeface="Lexend Deca"/>
              </a:rPr>
              <a:t> </a:t>
            </a:r>
            <a:r>
              <a:rPr dirty="0" sz="1600" spc="-25">
                <a:latin typeface="Lexend Deca"/>
                <a:cs typeface="Lexend Deca"/>
              </a:rPr>
              <a:t>of </a:t>
            </a:r>
            <a:r>
              <a:rPr dirty="0" sz="1600">
                <a:latin typeface="Lexend Deca"/>
                <a:cs typeface="Lexend Deca"/>
              </a:rPr>
              <a:t>our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race</a:t>
            </a:r>
            <a:r>
              <a:rPr dirty="0" sz="1600" spc="-35">
                <a:latin typeface="Lexend Deca"/>
                <a:cs typeface="Lexend Deca"/>
              </a:rPr>
              <a:t> </a:t>
            </a:r>
            <a:r>
              <a:rPr dirty="0" sz="1600" spc="-10">
                <a:latin typeface="Lexend Deca"/>
                <a:cs typeface="Lexend Deca"/>
              </a:rPr>
              <a:t>operations.</a:t>
            </a:r>
            <a:endParaRPr sz="1600">
              <a:latin typeface="Lexend Deca"/>
              <a:cs typeface="Lexend Dec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29604" y="853294"/>
            <a:ext cx="409511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00000"/>
                </a:solidFill>
              </a:rPr>
              <a:t>EventR</a:t>
            </a:r>
            <a:r>
              <a:rPr dirty="0" sz="1600" spc="-40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has</a:t>
            </a:r>
            <a:r>
              <a:rPr dirty="0" sz="1600" spc="-25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been</a:t>
            </a:r>
            <a:r>
              <a:rPr dirty="0" sz="1600" spc="-25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a</a:t>
            </a:r>
            <a:r>
              <a:rPr dirty="0" sz="1600" spc="-165">
                <a:solidFill>
                  <a:srgbClr val="000000"/>
                </a:solidFill>
              </a:rPr>
              <a:t> </a:t>
            </a:r>
            <a:r>
              <a:rPr dirty="0" baseline="-1851" sz="9000" spc="-3802">
                <a:solidFill>
                  <a:srgbClr val="96499C"/>
                </a:solidFill>
              </a:rPr>
              <a:t>“</a:t>
            </a:r>
            <a:r>
              <a:rPr dirty="0" sz="1600" spc="-5">
                <a:solidFill>
                  <a:srgbClr val="000000"/>
                </a:solidFill>
              </a:rPr>
              <a:t>game-</a:t>
            </a:r>
            <a:r>
              <a:rPr dirty="0" sz="1600">
                <a:solidFill>
                  <a:srgbClr val="000000"/>
                </a:solidFill>
              </a:rPr>
              <a:t>changer</a:t>
            </a:r>
            <a:r>
              <a:rPr dirty="0" sz="1600" spc="-25">
                <a:solidFill>
                  <a:srgbClr val="000000"/>
                </a:solidFill>
              </a:rPr>
              <a:t> </a:t>
            </a:r>
            <a:r>
              <a:rPr dirty="0" sz="1600">
                <a:solidFill>
                  <a:srgbClr val="000000"/>
                </a:solidFill>
              </a:rPr>
              <a:t>for</a:t>
            </a:r>
            <a:r>
              <a:rPr dirty="0" sz="1600" spc="-20">
                <a:solidFill>
                  <a:srgbClr val="000000"/>
                </a:solidFill>
              </a:rPr>
              <a:t> </a:t>
            </a:r>
            <a:r>
              <a:rPr dirty="0" sz="1600" spc="-25">
                <a:solidFill>
                  <a:srgbClr val="000000"/>
                </a:solidFill>
              </a:rPr>
              <a:t>our</a:t>
            </a:r>
            <a:endParaRPr sz="1600"/>
          </a:p>
        </p:txBody>
      </p:sp>
      <p:sp>
        <p:nvSpPr>
          <p:cNvPr id="10" name="object 10" descr=""/>
          <p:cNvSpPr txBox="1"/>
          <p:nvPr/>
        </p:nvSpPr>
        <p:spPr>
          <a:xfrm>
            <a:off x="7495156" y="5466691"/>
            <a:ext cx="36449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>
                <a:solidFill>
                  <a:srgbClr val="96499C"/>
                </a:solidFill>
                <a:latin typeface="Lexend Deca"/>
                <a:cs typeface="Lexend Deca"/>
              </a:rPr>
              <a:t>”</a:t>
            </a:r>
            <a:endParaRPr sz="6000">
              <a:latin typeface="Lexend Deca"/>
              <a:cs typeface="Lexend Dec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56510" y="6313562"/>
            <a:ext cx="4642485" cy="4978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412875" marR="5080" indent="-1400810">
              <a:lnSpc>
                <a:spcPts val="1800"/>
              </a:lnSpc>
              <a:spcBef>
                <a:spcPts val="259"/>
              </a:spcBef>
            </a:pPr>
            <a:r>
              <a:rPr dirty="0" sz="1600">
                <a:latin typeface="Lexend Deca"/>
                <a:cs typeface="Lexend Deca"/>
              </a:rPr>
              <a:t>Victoria</a:t>
            </a:r>
            <a:r>
              <a:rPr dirty="0" sz="1600" spc="10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Haynes,</a:t>
            </a:r>
            <a:r>
              <a:rPr dirty="0" sz="1600" spc="10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Head</a:t>
            </a:r>
            <a:r>
              <a:rPr dirty="0" sz="1600" spc="10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of</a:t>
            </a:r>
            <a:r>
              <a:rPr dirty="0" sz="1600" spc="100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Team</a:t>
            </a:r>
            <a:r>
              <a:rPr dirty="0" sz="1600" spc="105">
                <a:latin typeface="Lexend Deca"/>
                <a:cs typeface="Lexend Deca"/>
              </a:rPr>
              <a:t> </a:t>
            </a:r>
            <a:r>
              <a:rPr dirty="0" sz="1600" spc="-10">
                <a:latin typeface="Lexend Deca"/>
                <a:cs typeface="Lexend Deca"/>
              </a:rPr>
              <a:t>Coordination, </a:t>
            </a:r>
            <a:r>
              <a:rPr dirty="0" sz="1600">
                <a:latin typeface="Lexend Deca"/>
                <a:cs typeface="Lexend Deca"/>
              </a:rPr>
              <a:t>Hitech</a:t>
            </a:r>
            <a:r>
              <a:rPr dirty="0" sz="1600" spc="145">
                <a:latin typeface="Lexend Deca"/>
                <a:cs typeface="Lexend Deca"/>
              </a:rPr>
              <a:t> </a:t>
            </a:r>
            <a:r>
              <a:rPr dirty="0" sz="1600">
                <a:latin typeface="Lexend Deca"/>
                <a:cs typeface="Lexend Deca"/>
              </a:rPr>
              <a:t>Grand</a:t>
            </a:r>
            <a:r>
              <a:rPr dirty="0" sz="1600" spc="150">
                <a:latin typeface="Lexend Deca"/>
                <a:cs typeface="Lexend Deca"/>
              </a:rPr>
              <a:t> </a:t>
            </a:r>
            <a:r>
              <a:rPr dirty="0" sz="1600" spc="-20">
                <a:latin typeface="Lexend Deca"/>
                <a:cs typeface="Lexend Deca"/>
              </a:rPr>
              <a:t>Prix</a:t>
            </a:r>
            <a:endParaRPr sz="1600">
              <a:latin typeface="Lexend Deca"/>
              <a:cs typeface="Lexend Dec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212792" y="6111989"/>
            <a:ext cx="4928870" cy="50800"/>
            <a:chOff x="5212792" y="6111989"/>
            <a:chExt cx="4928870" cy="50800"/>
          </a:xfrm>
        </p:grpSpPr>
        <p:sp>
          <p:nvSpPr>
            <p:cNvPr id="13" name="object 13" descr=""/>
            <p:cNvSpPr/>
            <p:nvPr/>
          </p:nvSpPr>
          <p:spPr>
            <a:xfrm>
              <a:off x="5212792" y="6137389"/>
              <a:ext cx="4928870" cy="0"/>
            </a:xfrm>
            <a:custGeom>
              <a:avLst/>
              <a:gdLst/>
              <a:ahLst/>
              <a:cxnLst/>
              <a:rect l="l" t="t" r="r" b="b"/>
              <a:pathLst>
                <a:path w="4928870" h="0">
                  <a:moveTo>
                    <a:pt x="4928450" y="0"/>
                  </a:moveTo>
                  <a:lnTo>
                    <a:pt x="0" y="0"/>
                  </a:lnTo>
                </a:path>
              </a:pathLst>
            </a:custGeom>
            <a:solidFill>
              <a:srgbClr val="FFCB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12792" y="6137389"/>
              <a:ext cx="4928870" cy="0"/>
            </a:xfrm>
            <a:custGeom>
              <a:avLst/>
              <a:gdLst/>
              <a:ahLst/>
              <a:cxnLst/>
              <a:rect l="l" t="t" r="r" b="b"/>
              <a:pathLst>
                <a:path w="4928870" h="0">
                  <a:moveTo>
                    <a:pt x="0" y="0"/>
                  </a:moveTo>
                  <a:lnTo>
                    <a:pt x="4928450" y="0"/>
                  </a:lnTo>
                </a:path>
              </a:pathLst>
            </a:custGeom>
            <a:ln w="50800">
              <a:solidFill>
                <a:srgbClr val="02B1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484" y="6692900"/>
            <a:ext cx="642316" cy="733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hitech casestudyfin</dc:title>
  <dcterms:created xsi:type="dcterms:W3CDTF">2024-12-17T16:39:04Z</dcterms:created>
  <dcterms:modified xsi:type="dcterms:W3CDTF">2024-12-17T16:39:04Z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2024-12-17T00:00:00Z</vt:filetime>
  </property>
  <property fmtid="{D5CDD505-2E9C-101B-9397-08002B2CF9AE}" pid="5" name="Producer">
    <vt:lpwstr>Adobe PDF library 17.00</vt:lpwstr>
  </property>
</Properties>
</file>